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notesMasterIdLst>
    <p:notesMasterId r:id="rId18"/>
  </p:notesMasterIdLst>
  <p:handoutMasterIdLst>
    <p:handoutMasterId r:id="rId19"/>
  </p:handoutMasterIdLst>
  <p:sldIdLst>
    <p:sldId id="277" r:id="rId11"/>
    <p:sldId id="292" r:id="rId12"/>
    <p:sldId id="293" r:id="rId13"/>
    <p:sldId id="294" r:id="rId14"/>
    <p:sldId id="295" r:id="rId15"/>
    <p:sldId id="296" r:id="rId16"/>
    <p:sldId id="297" r:id="rId1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413"/>
    <a:srgbClr val="4D4369"/>
    <a:srgbClr val="058F96"/>
    <a:srgbClr val="009053"/>
    <a:srgbClr val="009CD8"/>
    <a:srgbClr val="F7941F"/>
    <a:srgbClr val="018852"/>
    <a:srgbClr val="B6D3E9"/>
    <a:srgbClr val="3A5A78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ski, Kaitlyn (Data Science and Analytics)" userId="f5e9f6dd-0e8b-457c-a1a1-20922ae17610" providerId="ADAL" clId="{6A0219D5-72E4-453E-A41C-2E7A94558BAB}"/>
    <pc:docChg chg="custSel addSld modSld">
      <pc:chgData name="Borski, Kaitlyn (Data Science and Analytics)" userId="f5e9f6dd-0e8b-457c-a1a1-20922ae17610" providerId="ADAL" clId="{6A0219D5-72E4-453E-A41C-2E7A94558BAB}" dt="2024-07-03T15:08:42.831" v="672" actId="1076"/>
      <pc:docMkLst>
        <pc:docMk/>
      </pc:docMkLst>
      <pc:sldChg chg="addSp delSp modSp new mod">
        <pc:chgData name="Borski, Kaitlyn (Data Science and Analytics)" userId="f5e9f6dd-0e8b-457c-a1a1-20922ae17610" providerId="ADAL" clId="{6A0219D5-72E4-453E-A41C-2E7A94558BAB}" dt="2024-07-03T15:08:42.831" v="672" actId="1076"/>
        <pc:sldMkLst>
          <pc:docMk/>
          <pc:sldMk cId="1899349909" sldId="295"/>
        </pc:sldMkLst>
        <pc:spChg chg="del">
          <ac:chgData name="Borski, Kaitlyn (Data Science and Analytics)" userId="f5e9f6dd-0e8b-457c-a1a1-20922ae17610" providerId="ADAL" clId="{6A0219D5-72E4-453E-A41C-2E7A94558BAB}" dt="2024-07-03T14:24:52.644" v="42" actId="22"/>
          <ac:spMkLst>
            <pc:docMk/>
            <pc:sldMk cId="1899349909" sldId="295"/>
            <ac:spMk id="3" creationId="{916BD09F-43AA-A2D9-5D9F-E43EA8FBBC8E}"/>
          </ac:spMkLst>
        </pc:spChg>
        <pc:spChg chg="mod">
          <ac:chgData name="Borski, Kaitlyn (Data Science and Analytics)" userId="f5e9f6dd-0e8b-457c-a1a1-20922ae17610" providerId="ADAL" clId="{6A0219D5-72E4-453E-A41C-2E7A94558BAB}" dt="2024-07-03T14:16:38.536" v="41" actId="20577"/>
          <ac:spMkLst>
            <pc:docMk/>
            <pc:sldMk cId="1899349909" sldId="295"/>
            <ac:spMk id="4" creationId="{071B1293-9E69-06D4-3452-2ACBD2439D6B}"/>
          </ac:spMkLst>
        </pc:spChg>
        <pc:spChg chg="add mod">
          <ac:chgData name="Borski, Kaitlyn (Data Science and Analytics)" userId="f5e9f6dd-0e8b-457c-a1a1-20922ae17610" providerId="ADAL" clId="{6A0219D5-72E4-453E-A41C-2E7A94558BAB}" dt="2024-07-03T15:08:42.831" v="672" actId="1076"/>
          <ac:spMkLst>
            <pc:docMk/>
            <pc:sldMk cId="1899349909" sldId="295"/>
            <ac:spMk id="11" creationId="{5D00D7C1-AD7C-4A6E-5880-58868C8945DC}"/>
          </ac:spMkLst>
        </pc:spChg>
        <pc:picChg chg="add mod ord">
          <ac:chgData name="Borski, Kaitlyn (Data Science and Analytics)" userId="f5e9f6dd-0e8b-457c-a1a1-20922ae17610" providerId="ADAL" clId="{6A0219D5-72E4-453E-A41C-2E7A94558BAB}" dt="2024-07-03T15:08:28.412" v="671" actId="1076"/>
          <ac:picMkLst>
            <pc:docMk/>
            <pc:sldMk cId="1899349909" sldId="295"/>
            <ac:picMk id="6" creationId="{67C2798E-9255-DBB8-EEE4-FED988828677}"/>
          </ac:picMkLst>
        </pc:picChg>
        <pc:picChg chg="add del mod modCrop">
          <ac:chgData name="Borski, Kaitlyn (Data Science and Analytics)" userId="f5e9f6dd-0e8b-457c-a1a1-20922ae17610" providerId="ADAL" clId="{6A0219D5-72E4-453E-A41C-2E7A94558BAB}" dt="2024-07-03T14:58:46.756" v="467" actId="478"/>
          <ac:picMkLst>
            <pc:docMk/>
            <pc:sldMk cId="1899349909" sldId="295"/>
            <ac:picMk id="8" creationId="{24B2D132-33E9-02DD-614F-17FB2BE3E5BC}"/>
          </ac:picMkLst>
        </pc:picChg>
        <pc:picChg chg="add del mod">
          <ac:chgData name="Borski, Kaitlyn (Data Science and Analytics)" userId="f5e9f6dd-0e8b-457c-a1a1-20922ae17610" providerId="ADAL" clId="{6A0219D5-72E4-453E-A41C-2E7A94558BAB}" dt="2024-07-03T15:03:40.344" v="550" actId="478"/>
          <ac:picMkLst>
            <pc:docMk/>
            <pc:sldMk cId="1899349909" sldId="295"/>
            <ac:picMk id="10" creationId="{4FC0FF6B-7967-DAAC-EF8A-90918E7BFEB7}"/>
          </ac:picMkLst>
        </pc:picChg>
      </pc:sldChg>
      <pc:sldChg chg="addSp delSp modSp new mod">
        <pc:chgData name="Borski, Kaitlyn (Data Science and Analytics)" userId="f5e9f6dd-0e8b-457c-a1a1-20922ae17610" providerId="ADAL" clId="{6A0219D5-72E4-453E-A41C-2E7A94558BAB}" dt="2024-07-03T15:05:14.095" v="565" actId="1076"/>
        <pc:sldMkLst>
          <pc:docMk/>
          <pc:sldMk cId="4075884493" sldId="296"/>
        </pc:sldMkLst>
        <pc:spChg chg="del">
          <ac:chgData name="Borski, Kaitlyn (Data Science and Analytics)" userId="f5e9f6dd-0e8b-457c-a1a1-20922ae17610" providerId="ADAL" clId="{6A0219D5-72E4-453E-A41C-2E7A94558BAB}" dt="2024-07-03T14:28:45.978" v="79" actId="22"/>
          <ac:spMkLst>
            <pc:docMk/>
            <pc:sldMk cId="4075884493" sldId="296"/>
            <ac:spMk id="3" creationId="{927EE010-FB24-0713-4781-CA55F26D3762}"/>
          </ac:spMkLst>
        </pc:spChg>
        <pc:spChg chg="mod">
          <ac:chgData name="Borski, Kaitlyn (Data Science and Analytics)" userId="f5e9f6dd-0e8b-457c-a1a1-20922ae17610" providerId="ADAL" clId="{6A0219D5-72E4-453E-A41C-2E7A94558BAB}" dt="2024-07-03T14:26:34.405" v="78" actId="20577"/>
          <ac:spMkLst>
            <pc:docMk/>
            <pc:sldMk cId="4075884493" sldId="296"/>
            <ac:spMk id="4" creationId="{49AE0538-E2DC-7A33-6F7D-4C93EDE72DD0}"/>
          </ac:spMkLst>
        </pc:spChg>
        <pc:spChg chg="add mod">
          <ac:chgData name="Borski, Kaitlyn (Data Science and Analytics)" userId="f5e9f6dd-0e8b-457c-a1a1-20922ae17610" providerId="ADAL" clId="{6A0219D5-72E4-453E-A41C-2E7A94558BAB}" dt="2024-07-03T15:05:14.095" v="565" actId="1076"/>
          <ac:spMkLst>
            <pc:docMk/>
            <pc:sldMk cId="4075884493" sldId="296"/>
            <ac:spMk id="13" creationId="{F6DFC553-88DB-4B84-A357-64D8B4EA63C7}"/>
          </ac:spMkLst>
        </pc:spChg>
        <pc:picChg chg="add mod ord">
          <ac:chgData name="Borski, Kaitlyn (Data Science and Analytics)" userId="f5e9f6dd-0e8b-457c-a1a1-20922ae17610" providerId="ADAL" clId="{6A0219D5-72E4-453E-A41C-2E7A94558BAB}" dt="2024-07-03T14:32:06.869" v="87" actId="1076"/>
          <ac:picMkLst>
            <pc:docMk/>
            <pc:sldMk cId="4075884493" sldId="296"/>
            <ac:picMk id="6" creationId="{31644DB4-1C7F-08C2-402E-E8ED85683BD7}"/>
          </ac:picMkLst>
        </pc:picChg>
        <pc:picChg chg="add mod">
          <ac:chgData name="Borski, Kaitlyn (Data Science and Analytics)" userId="f5e9f6dd-0e8b-457c-a1a1-20922ae17610" providerId="ADAL" clId="{6A0219D5-72E4-453E-A41C-2E7A94558BAB}" dt="2024-07-03T14:32:08.448" v="88" actId="1076"/>
          <ac:picMkLst>
            <pc:docMk/>
            <pc:sldMk cId="4075884493" sldId="296"/>
            <ac:picMk id="8" creationId="{472038E8-0E76-69F4-514D-175ED6CA8B4B}"/>
          </ac:picMkLst>
        </pc:picChg>
        <pc:picChg chg="add del mod">
          <ac:chgData name="Borski, Kaitlyn (Data Science and Analytics)" userId="f5e9f6dd-0e8b-457c-a1a1-20922ae17610" providerId="ADAL" clId="{6A0219D5-72E4-453E-A41C-2E7A94558BAB}" dt="2024-07-03T14:37:29.512" v="93" actId="478"/>
          <ac:picMkLst>
            <pc:docMk/>
            <pc:sldMk cId="4075884493" sldId="296"/>
            <ac:picMk id="10" creationId="{D2B07894-4E17-9B55-D525-13B56E82BBF4}"/>
          </ac:picMkLst>
        </pc:picChg>
        <pc:picChg chg="add del mod">
          <ac:chgData name="Borski, Kaitlyn (Data Science and Analytics)" userId="f5e9f6dd-0e8b-457c-a1a1-20922ae17610" providerId="ADAL" clId="{6A0219D5-72E4-453E-A41C-2E7A94558BAB}" dt="2024-07-03T15:03:43.386" v="551" actId="478"/>
          <ac:picMkLst>
            <pc:docMk/>
            <pc:sldMk cId="4075884493" sldId="296"/>
            <ac:picMk id="12" creationId="{CB25C582-0E56-A4C9-63E7-FE75E0D1AD29}"/>
          </ac:picMkLst>
        </pc:picChg>
      </pc:sldChg>
      <pc:sldChg chg="addSp delSp modSp new mod">
        <pc:chgData name="Borski, Kaitlyn (Data Science and Analytics)" userId="f5e9f6dd-0e8b-457c-a1a1-20922ae17610" providerId="ADAL" clId="{6A0219D5-72E4-453E-A41C-2E7A94558BAB}" dt="2024-07-03T15:06:25.940" v="574" actId="14100"/>
        <pc:sldMkLst>
          <pc:docMk/>
          <pc:sldMk cId="3133426935" sldId="297"/>
        </pc:sldMkLst>
        <pc:spChg chg="del mod">
          <ac:chgData name="Borski, Kaitlyn (Data Science and Analytics)" userId="f5e9f6dd-0e8b-457c-a1a1-20922ae17610" providerId="ADAL" clId="{6A0219D5-72E4-453E-A41C-2E7A94558BAB}" dt="2024-07-03T14:47:56.418" v="336" actId="22"/>
          <ac:spMkLst>
            <pc:docMk/>
            <pc:sldMk cId="3133426935" sldId="297"/>
            <ac:spMk id="3" creationId="{744824A3-E1C4-7EFA-A329-D622D4EFCE58}"/>
          </ac:spMkLst>
        </pc:spChg>
        <pc:spChg chg="mod">
          <ac:chgData name="Borski, Kaitlyn (Data Science and Analytics)" userId="f5e9f6dd-0e8b-457c-a1a1-20922ae17610" providerId="ADAL" clId="{6A0219D5-72E4-453E-A41C-2E7A94558BAB}" dt="2024-07-03T14:45:54.678" v="334" actId="20577"/>
          <ac:spMkLst>
            <pc:docMk/>
            <pc:sldMk cId="3133426935" sldId="297"/>
            <ac:spMk id="4" creationId="{E3794663-0B43-20F9-325C-13D18943AD42}"/>
          </ac:spMkLst>
        </pc:spChg>
        <pc:spChg chg="add del mod">
          <ac:chgData name="Borski, Kaitlyn (Data Science and Analytics)" userId="f5e9f6dd-0e8b-457c-a1a1-20922ae17610" providerId="ADAL" clId="{6A0219D5-72E4-453E-A41C-2E7A94558BAB}" dt="2024-07-03T14:49:49.322" v="348" actId="22"/>
          <ac:spMkLst>
            <pc:docMk/>
            <pc:sldMk cId="3133426935" sldId="297"/>
            <ac:spMk id="10" creationId="{9054B643-6B63-0184-37AB-1F79B0EB2831}"/>
          </ac:spMkLst>
        </pc:spChg>
        <pc:spChg chg="add mod">
          <ac:chgData name="Borski, Kaitlyn (Data Science and Analytics)" userId="f5e9f6dd-0e8b-457c-a1a1-20922ae17610" providerId="ADAL" clId="{6A0219D5-72E4-453E-A41C-2E7A94558BAB}" dt="2024-07-03T15:06:25.940" v="574" actId="14100"/>
          <ac:spMkLst>
            <pc:docMk/>
            <pc:sldMk cId="3133426935" sldId="297"/>
            <ac:spMk id="25" creationId="{BC8045FD-FC22-CAF8-EBCC-CE884B950FDC}"/>
          </ac:spMkLst>
        </pc:spChg>
        <pc:picChg chg="add del mod ord">
          <ac:chgData name="Borski, Kaitlyn (Data Science and Analytics)" userId="f5e9f6dd-0e8b-457c-a1a1-20922ae17610" providerId="ADAL" clId="{6A0219D5-72E4-453E-A41C-2E7A94558BAB}" dt="2024-07-03T14:49:45.080" v="345" actId="478"/>
          <ac:picMkLst>
            <pc:docMk/>
            <pc:sldMk cId="3133426935" sldId="297"/>
            <ac:picMk id="6" creationId="{9DC9D5E0-ECF2-075B-FE3B-A37B9C9B0B58}"/>
          </ac:picMkLst>
        </pc:picChg>
        <pc:picChg chg="add del mod">
          <ac:chgData name="Borski, Kaitlyn (Data Science and Analytics)" userId="f5e9f6dd-0e8b-457c-a1a1-20922ae17610" providerId="ADAL" clId="{6A0219D5-72E4-453E-A41C-2E7A94558BAB}" dt="2024-07-03T15:03:49.882" v="552" actId="478"/>
          <ac:picMkLst>
            <pc:docMk/>
            <pc:sldMk cId="3133426935" sldId="297"/>
            <ac:picMk id="8" creationId="{C02A3540-6206-5FAE-D5D0-0FA20FF6ED59}"/>
          </ac:picMkLst>
        </pc:picChg>
        <pc:picChg chg="add del">
          <ac:chgData name="Borski, Kaitlyn (Data Science and Analytics)" userId="f5e9f6dd-0e8b-457c-a1a1-20922ae17610" providerId="ADAL" clId="{6A0219D5-72E4-453E-A41C-2E7A94558BAB}" dt="2024-07-03T14:49:47.957" v="347" actId="478"/>
          <ac:picMkLst>
            <pc:docMk/>
            <pc:sldMk cId="3133426935" sldId="297"/>
            <ac:picMk id="12" creationId="{9B5257C1-912D-3B60-8CBA-8226D3EA0444}"/>
          </ac:picMkLst>
        </pc:picChg>
        <pc:picChg chg="add mod ord">
          <ac:chgData name="Borski, Kaitlyn (Data Science and Analytics)" userId="f5e9f6dd-0e8b-457c-a1a1-20922ae17610" providerId="ADAL" clId="{6A0219D5-72E4-453E-A41C-2E7A94558BAB}" dt="2024-07-03T15:05:42.995" v="569" actId="1076"/>
          <ac:picMkLst>
            <pc:docMk/>
            <pc:sldMk cId="3133426935" sldId="297"/>
            <ac:picMk id="14" creationId="{88E6960E-F591-1DDB-A06D-A48F12744FC8}"/>
          </ac:picMkLst>
        </pc:picChg>
        <pc:picChg chg="add del mod">
          <ac:chgData name="Borski, Kaitlyn (Data Science and Analytics)" userId="f5e9f6dd-0e8b-457c-a1a1-20922ae17610" providerId="ADAL" clId="{6A0219D5-72E4-453E-A41C-2E7A94558BAB}" dt="2024-07-03T14:53:39.532" v="373" actId="478"/>
          <ac:picMkLst>
            <pc:docMk/>
            <pc:sldMk cId="3133426935" sldId="297"/>
            <ac:picMk id="16" creationId="{A0A25B47-AF69-904A-40C0-43446D05082C}"/>
          </ac:picMkLst>
        </pc:picChg>
        <pc:picChg chg="add mod">
          <ac:chgData name="Borski, Kaitlyn (Data Science and Analytics)" userId="f5e9f6dd-0e8b-457c-a1a1-20922ae17610" providerId="ADAL" clId="{6A0219D5-72E4-453E-A41C-2E7A94558BAB}" dt="2024-07-03T15:06:15.551" v="573" actId="1076"/>
          <ac:picMkLst>
            <pc:docMk/>
            <pc:sldMk cId="3133426935" sldId="297"/>
            <ac:picMk id="18" creationId="{CAA9EA8E-2B97-0273-CD21-2F7D1E7586D2}"/>
          </ac:picMkLst>
        </pc:picChg>
        <pc:picChg chg="add del mod">
          <ac:chgData name="Borski, Kaitlyn (Data Science and Analytics)" userId="f5e9f6dd-0e8b-457c-a1a1-20922ae17610" providerId="ADAL" clId="{6A0219D5-72E4-453E-A41C-2E7A94558BAB}" dt="2024-07-03T15:03:52.481" v="554" actId="478"/>
          <ac:picMkLst>
            <pc:docMk/>
            <pc:sldMk cId="3133426935" sldId="297"/>
            <ac:picMk id="20" creationId="{C9006D90-E6FE-04B5-1395-47698174A2BF}"/>
          </ac:picMkLst>
        </pc:picChg>
        <pc:picChg chg="add mod">
          <ac:chgData name="Borski, Kaitlyn (Data Science and Analytics)" userId="f5e9f6dd-0e8b-457c-a1a1-20922ae17610" providerId="ADAL" clId="{6A0219D5-72E4-453E-A41C-2E7A94558BAB}" dt="2024-07-03T15:05:45.907" v="570" actId="1076"/>
          <ac:picMkLst>
            <pc:docMk/>
            <pc:sldMk cId="3133426935" sldId="297"/>
            <ac:picMk id="22" creationId="{E2C46531-EAF8-4E03-5A1A-B332D699C054}"/>
          </ac:picMkLst>
        </pc:picChg>
        <pc:picChg chg="add del mod">
          <ac:chgData name="Borski, Kaitlyn (Data Science and Analytics)" userId="f5e9f6dd-0e8b-457c-a1a1-20922ae17610" providerId="ADAL" clId="{6A0219D5-72E4-453E-A41C-2E7A94558BAB}" dt="2024-07-03T14:55:50.561" v="455" actId="478"/>
          <ac:picMkLst>
            <pc:docMk/>
            <pc:sldMk cId="3133426935" sldId="297"/>
            <ac:picMk id="24" creationId="{0027C069-26C7-E751-ECC3-9F7CDAA724C0}"/>
          </ac:picMkLst>
        </pc:picChg>
        <pc:picChg chg="add del mod">
          <ac:chgData name="Borski, Kaitlyn (Data Science and Analytics)" userId="f5e9f6dd-0e8b-457c-a1a1-20922ae17610" providerId="ADAL" clId="{6A0219D5-72E4-453E-A41C-2E7A94558BAB}" dt="2024-07-03T15:03:51.568" v="553" actId="478"/>
          <ac:picMkLst>
            <pc:docMk/>
            <pc:sldMk cId="3133426935" sldId="297"/>
            <ac:picMk id="27" creationId="{86911BB6-EEC5-506F-BB38-46D69087B470}"/>
          </ac:picMkLst>
        </pc:picChg>
      </pc:sldChg>
    </pc:docChg>
  </pc:docChgLst>
  <pc:docChgLst>
    <pc:chgData name="Mastrorilli, Gina (Ent Data Svc and Architecture)" userId="d78c1269-936b-44af-b686-f3d9a9e6bb1b" providerId="ADAL" clId="{08C4B3CA-9151-4D7A-892B-F940B9B9022D}"/>
    <pc:docChg chg="undo custSel addSld delSld modSld">
      <pc:chgData name="Mastrorilli, Gina (Ent Data Svc and Architecture)" userId="d78c1269-936b-44af-b686-f3d9a9e6bb1b" providerId="ADAL" clId="{08C4B3CA-9151-4D7A-892B-F940B9B9022D}" dt="2024-07-03T15:03:59.231" v="1470" actId="14100"/>
      <pc:docMkLst>
        <pc:docMk/>
      </pc:docMkLst>
      <pc:sldChg chg="modSp mod">
        <pc:chgData name="Mastrorilli, Gina (Ent Data Svc and Architecture)" userId="d78c1269-936b-44af-b686-f3d9a9e6bb1b" providerId="ADAL" clId="{08C4B3CA-9151-4D7A-892B-F940B9B9022D}" dt="2024-07-03T14:54:44.191" v="1423" actId="20577"/>
        <pc:sldMkLst>
          <pc:docMk/>
          <pc:sldMk cId="3907147413" sldId="277"/>
        </pc:sldMkLst>
        <pc:spChg chg="mod">
          <ac:chgData name="Mastrorilli, Gina (Ent Data Svc and Architecture)" userId="d78c1269-936b-44af-b686-f3d9a9e6bb1b" providerId="ADAL" clId="{08C4B3CA-9151-4D7A-892B-F940B9B9022D}" dt="2024-07-03T14:29:16.260" v="1286" actId="108"/>
          <ac:spMkLst>
            <pc:docMk/>
            <pc:sldMk cId="3907147413" sldId="277"/>
            <ac:spMk id="7169" creationId="{00000000-0000-0000-0000-000000000000}"/>
          </ac:spMkLst>
        </pc:spChg>
        <pc:spChg chg="mod">
          <ac:chgData name="Mastrorilli, Gina (Ent Data Svc and Architecture)" userId="d78c1269-936b-44af-b686-f3d9a9e6bb1b" providerId="ADAL" clId="{08C4B3CA-9151-4D7A-892B-F940B9B9022D}" dt="2024-07-03T14:54:44.191" v="1423" actId="20577"/>
          <ac:spMkLst>
            <pc:docMk/>
            <pc:sldMk cId="3907147413" sldId="277"/>
            <ac:spMk id="7170" creationId="{00000000-0000-0000-0000-000000000000}"/>
          </ac:spMkLst>
        </pc:spChg>
      </pc:sldChg>
      <pc:sldChg chg="del">
        <pc:chgData name="Mastrorilli, Gina (Ent Data Svc and Architecture)" userId="d78c1269-936b-44af-b686-f3d9a9e6bb1b" providerId="ADAL" clId="{08C4B3CA-9151-4D7A-892B-F940B9B9022D}" dt="2024-07-03T13:28:46.274" v="28" actId="2696"/>
        <pc:sldMkLst>
          <pc:docMk/>
          <pc:sldMk cId="2344303893" sldId="278"/>
        </pc:sldMkLst>
      </pc:sldChg>
      <pc:sldChg chg="del">
        <pc:chgData name="Mastrorilli, Gina (Ent Data Svc and Architecture)" userId="d78c1269-936b-44af-b686-f3d9a9e6bb1b" providerId="ADAL" clId="{08C4B3CA-9151-4D7A-892B-F940B9B9022D}" dt="2024-07-03T13:29:09.801" v="29" actId="2696"/>
        <pc:sldMkLst>
          <pc:docMk/>
          <pc:sldMk cId="2238592347" sldId="280"/>
        </pc:sldMkLst>
      </pc:sldChg>
      <pc:sldChg chg="del">
        <pc:chgData name="Mastrorilli, Gina (Ent Data Svc and Architecture)" userId="d78c1269-936b-44af-b686-f3d9a9e6bb1b" providerId="ADAL" clId="{08C4B3CA-9151-4D7A-892B-F940B9B9022D}" dt="2024-07-03T13:28:46.274" v="28" actId="2696"/>
        <pc:sldMkLst>
          <pc:docMk/>
          <pc:sldMk cId="6504581" sldId="281"/>
        </pc:sldMkLst>
      </pc:sldChg>
      <pc:sldChg chg="del">
        <pc:chgData name="Mastrorilli, Gina (Ent Data Svc and Architecture)" userId="d78c1269-936b-44af-b686-f3d9a9e6bb1b" providerId="ADAL" clId="{08C4B3CA-9151-4D7A-892B-F940B9B9022D}" dt="2024-07-03T13:29:09.801" v="29" actId="2696"/>
        <pc:sldMkLst>
          <pc:docMk/>
          <pc:sldMk cId="938410861" sldId="283"/>
        </pc:sldMkLst>
      </pc:sldChg>
      <pc:sldChg chg="del">
        <pc:chgData name="Mastrorilli, Gina (Ent Data Svc and Architecture)" userId="d78c1269-936b-44af-b686-f3d9a9e6bb1b" providerId="ADAL" clId="{08C4B3CA-9151-4D7A-892B-F940B9B9022D}" dt="2024-07-03T13:29:09.801" v="29" actId="2696"/>
        <pc:sldMkLst>
          <pc:docMk/>
          <pc:sldMk cId="686908543" sldId="288"/>
        </pc:sldMkLst>
      </pc:sldChg>
      <pc:sldChg chg="del">
        <pc:chgData name="Mastrorilli, Gina (Ent Data Svc and Architecture)" userId="d78c1269-936b-44af-b686-f3d9a9e6bb1b" providerId="ADAL" clId="{08C4B3CA-9151-4D7A-892B-F940B9B9022D}" dt="2024-07-03T13:29:09.801" v="29" actId="2696"/>
        <pc:sldMkLst>
          <pc:docMk/>
          <pc:sldMk cId="817682868" sldId="290"/>
        </pc:sldMkLst>
      </pc:sldChg>
      <pc:sldChg chg="del">
        <pc:chgData name="Mastrorilli, Gina (Ent Data Svc and Architecture)" userId="d78c1269-936b-44af-b686-f3d9a9e6bb1b" providerId="ADAL" clId="{08C4B3CA-9151-4D7A-892B-F940B9B9022D}" dt="2024-07-03T13:29:09.801" v="29" actId="2696"/>
        <pc:sldMkLst>
          <pc:docMk/>
          <pc:sldMk cId="4197874818" sldId="291"/>
        </pc:sldMkLst>
      </pc:sldChg>
      <pc:sldChg chg="addSp delSp modSp mod">
        <pc:chgData name="Mastrorilli, Gina (Ent Data Svc and Architecture)" userId="d78c1269-936b-44af-b686-f3d9a9e6bb1b" providerId="ADAL" clId="{08C4B3CA-9151-4D7A-892B-F940B9B9022D}" dt="2024-07-03T15:03:38.780" v="1464" actId="478"/>
        <pc:sldMkLst>
          <pc:docMk/>
          <pc:sldMk cId="934404680" sldId="292"/>
        </pc:sldMkLst>
        <pc:spChg chg="add mod">
          <ac:chgData name="Mastrorilli, Gina (Ent Data Svc and Architecture)" userId="d78c1269-936b-44af-b686-f3d9a9e6bb1b" providerId="ADAL" clId="{08C4B3CA-9151-4D7A-892B-F940B9B9022D}" dt="2024-07-03T14:28:14.678" v="1270" actId="404"/>
          <ac:spMkLst>
            <pc:docMk/>
            <pc:sldMk cId="934404680" sldId="292"/>
            <ac:spMk id="5" creationId="{33B0F48B-E52D-1DE6-40F3-108FC53BD3B1}"/>
          </ac:spMkLst>
        </pc:spChg>
        <pc:spChg chg="mod">
          <ac:chgData name="Mastrorilli, Gina (Ent Data Svc and Architecture)" userId="d78c1269-936b-44af-b686-f3d9a9e6bb1b" providerId="ADAL" clId="{08C4B3CA-9151-4D7A-892B-F940B9B9022D}" dt="2024-07-03T13:29:21.209" v="51" actId="20577"/>
          <ac:spMkLst>
            <pc:docMk/>
            <pc:sldMk cId="934404680" sldId="292"/>
            <ac:spMk id="6" creationId="{00000000-0000-0000-0000-000000000000}"/>
          </ac:spMkLst>
        </pc:spChg>
        <pc:spChg chg="del mod">
          <ac:chgData name="Mastrorilli, Gina (Ent Data Svc and Architecture)" userId="d78c1269-936b-44af-b686-f3d9a9e6bb1b" providerId="ADAL" clId="{08C4B3CA-9151-4D7A-892B-F940B9B9022D}" dt="2024-07-03T13:30:05.247" v="53" actId="22"/>
          <ac:spMkLst>
            <pc:docMk/>
            <pc:sldMk cId="934404680" sldId="292"/>
            <ac:spMk id="7" creationId="{00000000-0000-0000-0000-000000000000}"/>
          </ac:spMkLst>
        </pc:spChg>
        <pc:picChg chg="add del mod ord">
          <ac:chgData name="Mastrorilli, Gina (Ent Data Svc and Architecture)" userId="d78c1269-936b-44af-b686-f3d9a9e6bb1b" providerId="ADAL" clId="{08C4B3CA-9151-4D7A-892B-F940B9B9022D}" dt="2024-07-03T14:01:55.590" v="85" actId="478"/>
          <ac:picMkLst>
            <pc:docMk/>
            <pc:sldMk cId="934404680" sldId="292"/>
            <ac:picMk id="3" creationId="{6C5339BA-6BFE-70B4-D3C9-DFCF65DC6FAD}"/>
          </ac:picMkLst>
        </pc:picChg>
        <pc:picChg chg="add del mod ord">
          <ac:chgData name="Mastrorilli, Gina (Ent Data Svc and Architecture)" userId="d78c1269-936b-44af-b686-f3d9a9e6bb1b" providerId="ADAL" clId="{08C4B3CA-9151-4D7A-892B-F940B9B9022D}" dt="2024-07-03T14:13:49.006" v="719" actId="478"/>
          <ac:picMkLst>
            <pc:docMk/>
            <pc:sldMk cId="934404680" sldId="292"/>
            <ac:picMk id="9" creationId="{D50722D9-A1B7-E8A4-44B8-ACE67938B0C8}"/>
          </ac:picMkLst>
        </pc:picChg>
        <pc:picChg chg="add del mod ord modCrop">
          <ac:chgData name="Mastrorilli, Gina (Ent Data Svc and Architecture)" userId="d78c1269-936b-44af-b686-f3d9a9e6bb1b" providerId="ADAL" clId="{08C4B3CA-9151-4D7A-892B-F940B9B9022D}" dt="2024-07-03T15:03:38.780" v="1464" actId="478"/>
          <ac:picMkLst>
            <pc:docMk/>
            <pc:sldMk cId="934404680" sldId="292"/>
            <ac:picMk id="11" creationId="{AC58BEEC-3550-41EA-44D3-06F45CD68B8C}"/>
          </ac:picMkLst>
        </pc:picChg>
        <pc:picChg chg="add del mod">
          <ac:chgData name="Mastrorilli, Gina (Ent Data Svc and Architecture)" userId="d78c1269-936b-44af-b686-f3d9a9e6bb1b" providerId="ADAL" clId="{08C4B3CA-9151-4D7A-892B-F940B9B9022D}" dt="2024-07-03T14:55:47.431" v="1431" actId="1076"/>
          <ac:picMkLst>
            <pc:docMk/>
            <pc:sldMk cId="934404680" sldId="292"/>
            <ac:picMk id="13" creationId="{AA1AFFC1-F630-8882-7B4C-115053EE82D6}"/>
          </ac:picMkLst>
        </pc:picChg>
        <pc:picChg chg="add del mod">
          <ac:chgData name="Mastrorilli, Gina (Ent Data Svc and Architecture)" userId="d78c1269-936b-44af-b686-f3d9a9e6bb1b" providerId="ADAL" clId="{08C4B3CA-9151-4D7A-892B-F940B9B9022D}" dt="2024-07-03T14:26:03.308" v="1149" actId="22"/>
          <ac:picMkLst>
            <pc:docMk/>
            <pc:sldMk cId="934404680" sldId="292"/>
            <ac:picMk id="15" creationId="{340EE9B7-4D4D-F472-475B-C1C06452EC1B}"/>
          </ac:picMkLst>
        </pc:picChg>
      </pc:sldChg>
      <pc:sldChg chg="addSp delSp modSp mod">
        <pc:chgData name="Mastrorilli, Gina (Ent Data Svc and Architecture)" userId="d78c1269-936b-44af-b686-f3d9a9e6bb1b" providerId="ADAL" clId="{08C4B3CA-9151-4D7A-892B-F940B9B9022D}" dt="2024-07-03T15:03:53.055" v="1468" actId="1076"/>
        <pc:sldMkLst>
          <pc:docMk/>
          <pc:sldMk cId="3585779422" sldId="293"/>
        </pc:sldMkLst>
        <pc:spChg chg="add del mod">
          <ac:chgData name="Mastrorilli, Gina (Ent Data Svc and Architecture)" userId="d78c1269-936b-44af-b686-f3d9a9e6bb1b" providerId="ADAL" clId="{08C4B3CA-9151-4D7A-892B-F940B9B9022D}" dt="2024-07-03T14:15:10.933" v="754" actId="20577"/>
          <ac:spMkLst>
            <pc:docMk/>
            <pc:sldMk cId="3585779422" sldId="293"/>
            <ac:spMk id="4" creationId="{EBE32D4A-E903-752D-FD96-197A2AC72B6D}"/>
          </ac:spMkLst>
        </pc:spChg>
        <pc:spChg chg="mod">
          <ac:chgData name="Mastrorilli, Gina (Ent Data Svc and Architecture)" userId="d78c1269-936b-44af-b686-f3d9a9e6bb1b" providerId="ADAL" clId="{08C4B3CA-9151-4D7A-892B-F940B9B9022D}" dt="2024-07-03T14:08:23.563" v="507" actId="20577"/>
          <ac:spMkLst>
            <pc:docMk/>
            <pc:sldMk cId="3585779422" sldId="293"/>
            <ac:spMk id="6" creationId="{00000000-0000-0000-0000-000000000000}"/>
          </ac:spMkLst>
        </pc:spChg>
        <pc:spChg chg="add mod">
          <ac:chgData name="Mastrorilli, Gina (Ent Data Svc and Architecture)" userId="d78c1269-936b-44af-b686-f3d9a9e6bb1b" providerId="ADAL" clId="{08C4B3CA-9151-4D7A-892B-F940B9B9022D}" dt="2024-07-03T15:03:53.055" v="1468" actId="1076"/>
          <ac:spMkLst>
            <pc:docMk/>
            <pc:sldMk cId="3585779422" sldId="293"/>
            <ac:spMk id="14" creationId="{DDA0228D-2C61-01E1-3041-AB149114E396}"/>
          </ac:spMkLst>
        </pc:spChg>
        <pc:picChg chg="del">
          <ac:chgData name="Mastrorilli, Gina (Ent Data Svc and Architecture)" userId="d78c1269-936b-44af-b686-f3d9a9e6bb1b" providerId="ADAL" clId="{08C4B3CA-9151-4D7A-892B-F940B9B9022D}" dt="2024-07-03T13:30:23.161" v="54" actId="478"/>
          <ac:picMkLst>
            <pc:docMk/>
            <pc:sldMk cId="3585779422" sldId="293"/>
            <ac:picMk id="3" creationId="{6C5339BA-6BFE-70B4-D3C9-DFCF65DC6FAD}"/>
          </ac:picMkLst>
        </pc:picChg>
        <pc:picChg chg="add del mod ord">
          <ac:chgData name="Mastrorilli, Gina (Ent Data Svc and Architecture)" userId="d78c1269-936b-44af-b686-f3d9a9e6bb1b" providerId="ADAL" clId="{08C4B3CA-9151-4D7A-892B-F940B9B9022D}" dt="2024-07-03T14:08:46.557" v="509" actId="22"/>
          <ac:picMkLst>
            <pc:docMk/>
            <pc:sldMk cId="3585779422" sldId="293"/>
            <ac:picMk id="7" creationId="{4377F3C6-6E59-C1B4-A9E9-312A129FAF41}"/>
          </ac:picMkLst>
        </pc:picChg>
        <pc:picChg chg="add del mod">
          <ac:chgData name="Mastrorilli, Gina (Ent Data Svc and Architecture)" userId="d78c1269-936b-44af-b686-f3d9a9e6bb1b" providerId="ADAL" clId="{08C4B3CA-9151-4D7A-892B-F940B9B9022D}" dt="2024-07-03T14:09:20.970" v="513" actId="478"/>
          <ac:picMkLst>
            <pc:docMk/>
            <pc:sldMk cId="3585779422" sldId="293"/>
            <ac:picMk id="9" creationId="{BE1E30B4-D7CB-163C-102F-FC520F2FBEAF}"/>
          </ac:picMkLst>
        </pc:picChg>
        <pc:picChg chg="add mod">
          <ac:chgData name="Mastrorilli, Gina (Ent Data Svc and Architecture)" userId="d78c1269-936b-44af-b686-f3d9a9e6bb1b" providerId="ADAL" clId="{08C4B3CA-9151-4D7A-892B-F940B9B9022D}" dt="2024-07-03T15:03:49.198" v="1467" actId="1076"/>
          <ac:picMkLst>
            <pc:docMk/>
            <pc:sldMk cId="3585779422" sldId="293"/>
            <ac:picMk id="11" creationId="{CAAC447A-F114-2648-4D53-5CA8EB3F5A87}"/>
          </ac:picMkLst>
        </pc:picChg>
        <pc:picChg chg="add del mod">
          <ac:chgData name="Mastrorilli, Gina (Ent Data Svc and Architecture)" userId="d78c1269-936b-44af-b686-f3d9a9e6bb1b" providerId="ADAL" clId="{08C4B3CA-9151-4D7A-892B-F940B9B9022D}" dt="2024-07-03T15:03:42.003" v="1465" actId="478"/>
          <ac:picMkLst>
            <pc:docMk/>
            <pc:sldMk cId="3585779422" sldId="293"/>
            <ac:picMk id="13" creationId="{FBB5B6D6-E1B9-C3CF-0EFE-2F8FF5FC488D}"/>
          </ac:picMkLst>
        </pc:picChg>
      </pc:sldChg>
      <pc:sldChg chg="del">
        <pc:chgData name="Mastrorilli, Gina (Ent Data Svc and Architecture)" userId="d78c1269-936b-44af-b686-f3d9a9e6bb1b" providerId="ADAL" clId="{08C4B3CA-9151-4D7A-892B-F940B9B9022D}" dt="2024-07-03T13:28:46.274" v="28" actId="2696"/>
        <pc:sldMkLst>
          <pc:docMk/>
          <pc:sldMk cId="4119123177" sldId="293"/>
        </pc:sldMkLst>
      </pc:sldChg>
      <pc:sldChg chg="addSp delSp modSp add mod">
        <pc:chgData name="Mastrorilli, Gina (Ent Data Svc and Architecture)" userId="d78c1269-936b-44af-b686-f3d9a9e6bb1b" providerId="ADAL" clId="{08C4B3CA-9151-4D7A-892B-F940B9B9022D}" dt="2024-07-03T15:03:59.231" v="1470" actId="14100"/>
        <pc:sldMkLst>
          <pc:docMk/>
          <pc:sldMk cId="231540587" sldId="294"/>
        </pc:sldMkLst>
        <pc:spChg chg="del mod">
          <ac:chgData name="Mastrorilli, Gina (Ent Data Svc and Architecture)" userId="d78c1269-936b-44af-b686-f3d9a9e6bb1b" providerId="ADAL" clId="{08C4B3CA-9151-4D7A-892B-F940B9B9022D}" dt="2024-07-03T13:49:44.506" v="83" actId="22"/>
          <ac:spMkLst>
            <pc:docMk/>
            <pc:sldMk cId="231540587" sldId="294"/>
            <ac:spMk id="4" creationId="{EBE32D4A-E903-752D-FD96-197A2AC72B6D}"/>
          </ac:spMkLst>
        </pc:spChg>
        <pc:spChg chg="mod">
          <ac:chgData name="Mastrorilli, Gina (Ent Data Svc and Architecture)" userId="d78c1269-936b-44af-b686-f3d9a9e6bb1b" providerId="ADAL" clId="{08C4B3CA-9151-4D7A-892B-F940B9B9022D}" dt="2024-07-03T13:49:39.970" v="81" actId="20577"/>
          <ac:spMkLst>
            <pc:docMk/>
            <pc:sldMk cId="231540587" sldId="294"/>
            <ac:spMk id="6" creationId="{00000000-0000-0000-0000-000000000000}"/>
          </ac:spMkLst>
        </pc:spChg>
        <pc:spChg chg="add mod">
          <ac:chgData name="Mastrorilli, Gina (Ent Data Svc and Architecture)" userId="d78c1269-936b-44af-b686-f3d9a9e6bb1b" providerId="ADAL" clId="{08C4B3CA-9151-4D7A-892B-F940B9B9022D}" dt="2024-07-03T15:03:59.231" v="1470" actId="14100"/>
          <ac:spMkLst>
            <pc:docMk/>
            <pc:sldMk cId="231540587" sldId="294"/>
            <ac:spMk id="7" creationId="{70ED1B8D-CD45-2041-26FF-2050553A1759}"/>
          </ac:spMkLst>
        </pc:spChg>
        <pc:picChg chg="add del mod ord">
          <ac:chgData name="Mastrorilli, Gina (Ent Data Svc and Architecture)" userId="d78c1269-936b-44af-b686-f3d9a9e6bb1b" providerId="ADAL" clId="{08C4B3CA-9151-4D7A-892B-F940B9B9022D}" dt="2024-07-03T14:17:22.424" v="757" actId="478"/>
          <ac:picMkLst>
            <pc:docMk/>
            <pc:sldMk cId="231540587" sldId="294"/>
            <ac:picMk id="3" creationId="{89ECFA97-9518-CCE3-3AF3-A56B33CDC6BB}"/>
          </ac:picMkLst>
        </pc:picChg>
        <pc:picChg chg="add del mod">
          <ac:chgData name="Mastrorilli, Gina (Ent Data Svc and Architecture)" userId="d78c1269-936b-44af-b686-f3d9a9e6bb1b" providerId="ADAL" clId="{08C4B3CA-9151-4D7A-892B-F940B9B9022D}" dt="2024-07-03T14:21:59.061" v="1129" actId="478"/>
          <ac:picMkLst>
            <pc:docMk/>
            <pc:sldMk cId="231540587" sldId="294"/>
            <ac:picMk id="9" creationId="{0373DD61-DBF7-0DF2-0883-CB189029E183}"/>
          </ac:picMkLst>
        </pc:picChg>
        <pc:picChg chg="add del mod">
          <ac:chgData name="Mastrorilli, Gina (Ent Data Svc and Architecture)" userId="d78c1269-936b-44af-b686-f3d9a9e6bb1b" providerId="ADAL" clId="{08C4B3CA-9151-4D7A-892B-F940B9B9022D}" dt="2024-07-03T14:22:31.098" v="1135" actId="478"/>
          <ac:picMkLst>
            <pc:docMk/>
            <pc:sldMk cId="231540587" sldId="294"/>
            <ac:picMk id="11" creationId="{A73D6BB1-103C-0515-27DC-890F2AB40DEB}"/>
          </ac:picMkLst>
        </pc:picChg>
        <pc:picChg chg="add mod">
          <ac:chgData name="Mastrorilli, Gina (Ent Data Svc and Architecture)" userId="d78c1269-936b-44af-b686-f3d9a9e6bb1b" providerId="ADAL" clId="{08C4B3CA-9151-4D7A-892B-F940B9B9022D}" dt="2024-07-03T14:55:24.879" v="1426" actId="1076"/>
          <ac:picMkLst>
            <pc:docMk/>
            <pc:sldMk cId="231540587" sldId="294"/>
            <ac:picMk id="13" creationId="{BC7C7986-0EC3-14B2-1879-74312B5044F2}"/>
          </ac:picMkLst>
        </pc:picChg>
        <pc:picChg chg="add del mod">
          <ac:chgData name="Mastrorilli, Gina (Ent Data Svc and Architecture)" userId="d78c1269-936b-44af-b686-f3d9a9e6bb1b" providerId="ADAL" clId="{08C4B3CA-9151-4D7A-892B-F940B9B9022D}" dt="2024-07-03T15:03:55.556" v="1469" actId="478"/>
          <ac:picMkLst>
            <pc:docMk/>
            <pc:sldMk cId="231540587" sldId="294"/>
            <ac:picMk id="15" creationId="{D774E94A-8131-6B99-8067-4904AC2CDEF8}"/>
          </ac:picMkLst>
        </pc:picChg>
      </pc:sldChg>
      <pc:sldChg chg="del">
        <pc:chgData name="Mastrorilli, Gina (Ent Data Svc and Architecture)" userId="d78c1269-936b-44af-b686-f3d9a9e6bb1b" providerId="ADAL" clId="{08C4B3CA-9151-4D7A-892B-F940B9B9022D}" dt="2024-07-03T13:28:46.274" v="28" actId="2696"/>
        <pc:sldMkLst>
          <pc:docMk/>
          <pc:sldMk cId="2631957148" sldId="295"/>
        </pc:sldMkLst>
      </pc:sldChg>
    </pc:docChg>
  </pc:docChgLst>
  <pc:docChgLst>
    <pc:chgData name="Mastrorilli, Gina (Ent Data Svc and Architecture)" userId="d78c1269-936b-44af-b686-f3d9a9e6bb1b" providerId="ADAL" clId="{59F36EFE-A044-48A1-99AE-2141DF27046B}"/>
    <pc:docChg chg="modSld">
      <pc:chgData name="Mastrorilli, Gina (Ent Data Svc and Architecture)" userId="d78c1269-936b-44af-b686-f3d9a9e6bb1b" providerId="ADAL" clId="{59F36EFE-A044-48A1-99AE-2141DF27046B}" dt="2024-07-05T16:01:29.730" v="30" actId="20577"/>
      <pc:docMkLst>
        <pc:docMk/>
      </pc:docMkLst>
      <pc:sldChg chg="modSp mod">
        <pc:chgData name="Mastrorilli, Gina (Ent Data Svc and Architecture)" userId="d78c1269-936b-44af-b686-f3d9a9e6bb1b" providerId="ADAL" clId="{59F36EFE-A044-48A1-99AE-2141DF27046B}" dt="2024-07-05T16:01:29.730" v="30" actId="20577"/>
        <pc:sldMkLst>
          <pc:docMk/>
          <pc:sldMk cId="3907147413" sldId="277"/>
        </pc:sldMkLst>
        <pc:spChg chg="mod">
          <ac:chgData name="Mastrorilli, Gina (Ent Data Svc and Architecture)" userId="d78c1269-936b-44af-b686-f3d9a9e6bb1b" providerId="ADAL" clId="{59F36EFE-A044-48A1-99AE-2141DF27046B}" dt="2024-07-05T16:01:29.730" v="30" actId="20577"/>
          <ac:spMkLst>
            <pc:docMk/>
            <pc:sldMk cId="3907147413" sldId="277"/>
            <ac:spMk id="7170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900984"/>
        <c:axId val="146904512"/>
      </c:barChart>
      <c:catAx>
        <c:axId val="146900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4512"/>
        <c:crosses val="autoZero"/>
        <c:auto val="1"/>
        <c:lblAlgn val="ctr"/>
        <c:lblOffset val="100"/>
        <c:noMultiLvlLbl val="0"/>
      </c:catAx>
      <c:valAx>
        <c:axId val="1469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0984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78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99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88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22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E7447-A8E4-4D4F-B047-F0A5DD2F2A9F}"/>
              </a:ext>
            </a:extLst>
          </p:cNvPr>
          <p:cNvSpPr/>
          <p:nvPr userDrawn="1"/>
        </p:nvSpPr>
        <p:spPr>
          <a:xfrm>
            <a:off x="5563" y="3840480"/>
            <a:ext cx="6991189" cy="1188720"/>
          </a:xfrm>
          <a:prstGeom prst="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INTERNAL DIVIDER PAGE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20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E8-8161-46F2-A219-55BD5CF01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Hartford_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 </a:t>
            </a:r>
            <a:r>
              <a:rPr lang="en-US"/>
              <a:t>– use sentence case</a:t>
            </a: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371600"/>
            <a:ext cx="83210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37325"/>
            <a:ext cx="42227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0570A6-4447-1375-CA60-419A6E24AD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70850" y="6766560"/>
            <a:ext cx="52197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by The Hartford. Classification: Company Confidential. No part of this document may be reproduced, published, or used without the permission of The Hartford.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2" r:id="rId3"/>
    <p:sldLayoutId id="2147483654" r:id="rId4"/>
    <p:sldLayoutId id="2147483655" r:id="rId5"/>
    <p:sldLayoutId id="2147483657" r:id="rId6"/>
    <p:sldLayoutId id="2147483651" r:id="rId7"/>
    <p:sldLayoutId id="2147483650" r:id="rId8"/>
    <p:sldLayoutId id="214748365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Case Study: G</a:t>
            </a:r>
            <a:r>
              <a:rPr lang="en-US" dirty="0"/>
              <a:t>lobal Sales Analysis for </a:t>
            </a:r>
            <a:r>
              <a:rPr lang="en-US" dirty="0" err="1"/>
              <a:t>NorthWind</a:t>
            </a:r>
            <a:r>
              <a:rPr lang="en-US" dirty="0"/>
              <a:t> Traders</a:t>
            </a:r>
            <a:endParaRPr lang="en-US" alt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Gina Mastrorilli, Kaitlyn Borski &amp; Nabila Hoor Un Ein</a:t>
            </a:r>
          </a:p>
        </p:txBody>
      </p:sp>
    </p:spTree>
    <p:extLst>
      <p:ext uri="{BB962C8B-B14F-4D97-AF65-F5344CB8AC3E}">
        <p14:creationId xmlns:p14="http://schemas.microsoft.com/office/powerpoint/2010/main" val="39071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Supplier Diversity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B0F48B-E52D-1DE6-40F3-108FC53B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295400"/>
            <a:ext cx="7269480" cy="1752600"/>
          </a:xfrm>
        </p:spPr>
        <p:txBody>
          <a:bodyPr/>
          <a:lstStyle/>
          <a:p>
            <a:r>
              <a:rPr lang="en-US" sz="1600"/>
              <a:t>Top 3 Nations : Iraq, Peru &amp; Algeria</a:t>
            </a:r>
          </a:p>
          <a:p>
            <a:r>
              <a:rPr lang="en-US" sz="1600"/>
              <a:t>Top 13 Nations all have over 400 Suppliers</a:t>
            </a:r>
          </a:p>
          <a:p>
            <a:pPr lvl="1"/>
            <a:r>
              <a:rPr lang="en-US" sz="1400"/>
              <a:t>Lowest Nation: Jordan with 362 Suppliers</a:t>
            </a:r>
          </a:p>
          <a:p>
            <a:endParaRPr lang="en-US" sz="16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1AFFC1-F630-8882-7B4C-115053EE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53" y="2286000"/>
            <a:ext cx="7531374" cy="44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Performing 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32D4A-E903-752D-FD96-197A2AC7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 Product Sold: Azure Lime Rosy Peru Power</a:t>
            </a:r>
          </a:p>
          <a:p>
            <a:r>
              <a:rPr lang="en-US"/>
              <a:t>Top 10 Products all have a Quantity over 220 </a:t>
            </a:r>
          </a:p>
          <a:p>
            <a:pPr lvl="1"/>
            <a:r>
              <a:rPr lang="en-US" sz="1400"/>
              <a:t>Lowest Product Quantity sold is 36 (Gainsboro Violet Chocolate Firebrick Red)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AC447A-F114-2648-4D53-5CA8EB3F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" y="3091447"/>
            <a:ext cx="8891421" cy="23691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A0228D-2C61-01E1-3041-AB149114E396}"/>
              </a:ext>
            </a:extLst>
          </p:cNvPr>
          <p:cNvSpPr txBox="1"/>
          <p:nvPr/>
        </p:nvSpPr>
        <p:spPr>
          <a:xfrm>
            <a:off x="3124200" y="2822005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Top 10 Performing Products</a:t>
            </a:r>
          </a:p>
        </p:txBody>
      </p:sp>
    </p:spTree>
    <p:extLst>
      <p:ext uri="{BB962C8B-B14F-4D97-AF65-F5344CB8AC3E}">
        <p14:creationId xmlns:p14="http://schemas.microsoft.com/office/powerpoint/2010/main" val="358577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Loyalty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ED1B8D-CD45-2041-26FF-2050553A1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371600"/>
            <a:ext cx="3688080" cy="5029200"/>
          </a:xfrm>
        </p:spPr>
        <p:txBody>
          <a:bodyPr/>
          <a:lstStyle/>
          <a:p>
            <a:r>
              <a:rPr lang="en-US" sz="1600"/>
              <a:t>30% of Top Customers have over 40 Orders</a:t>
            </a:r>
          </a:p>
          <a:p>
            <a:r>
              <a:rPr lang="en-US" sz="1600"/>
              <a:t>Top 20 Customers all have over 35 orders</a:t>
            </a:r>
          </a:p>
          <a:p>
            <a:r>
              <a:rPr lang="en-US" sz="1600"/>
              <a:t>Loyalty Promotion</a:t>
            </a:r>
          </a:p>
          <a:p>
            <a:pPr lvl="1"/>
            <a:r>
              <a:rPr lang="en-US" sz="1600"/>
              <a:t>Over 40 Orders:</a:t>
            </a:r>
          </a:p>
          <a:p>
            <a:pPr lvl="2"/>
            <a:r>
              <a:rPr lang="en-US" sz="1400"/>
              <a:t>Special Discount</a:t>
            </a:r>
          </a:p>
          <a:p>
            <a:pPr lvl="2"/>
            <a:r>
              <a:rPr lang="en-US" sz="1400"/>
              <a:t>Thank you Note</a:t>
            </a:r>
          </a:p>
          <a:p>
            <a:pPr lvl="1"/>
            <a:r>
              <a:rPr lang="en-US" sz="1600"/>
              <a:t>Over 37 Orders</a:t>
            </a:r>
          </a:p>
          <a:p>
            <a:pPr lvl="2"/>
            <a:r>
              <a:rPr lang="en-US" sz="1400"/>
              <a:t>Thank you Note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Average Order Count is 15 Orders per customer</a:t>
            </a:r>
            <a:endParaRPr lang="en-US" sz="1400"/>
          </a:p>
          <a:p>
            <a:pPr lvl="2"/>
            <a:endParaRPr lang="en-US" sz="1400"/>
          </a:p>
          <a:p>
            <a:pPr lvl="2"/>
            <a:endParaRPr lang="en-US" sz="1400"/>
          </a:p>
          <a:p>
            <a:pPr lvl="2"/>
            <a:endParaRPr lang="en-US" sz="1400"/>
          </a:p>
          <a:p>
            <a:pPr lvl="2"/>
            <a:endParaRPr lang="en-US" sz="1400"/>
          </a:p>
          <a:p>
            <a:pPr marL="914400" lvl="2" indent="0">
              <a:buNone/>
            </a:pPr>
            <a:endParaRPr lang="en-US" sz="1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7C7986-0EC3-14B2-1879-74312B50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780" y="1389233"/>
            <a:ext cx="4979441" cy="5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E643E-7F97-7F8A-EB73-66F60550E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C2798E-9255-DBB8-EEE4-FED98882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58" y="2703893"/>
            <a:ext cx="8089684" cy="278250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71B1293-9E69-06D4-3452-2ACBD243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Sales Value for each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00D7C1-AD7C-4A6E-5880-58868C8945DC}"/>
              </a:ext>
            </a:extLst>
          </p:cNvPr>
          <p:cNvSpPr txBox="1"/>
          <p:nvPr/>
        </p:nvSpPr>
        <p:spPr>
          <a:xfrm>
            <a:off x="381000" y="161507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Europe has the highest total sales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 regions are doing well, with total sales values around $43 - $44 billion</a:t>
            </a:r>
          </a:p>
        </p:txBody>
      </p:sp>
    </p:spTree>
    <p:extLst>
      <p:ext uri="{BB962C8B-B14F-4D97-AF65-F5344CB8AC3E}">
        <p14:creationId xmlns:p14="http://schemas.microsoft.com/office/powerpoint/2010/main" val="189934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A0D03F-9040-BFD0-0D66-8A4E398AA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644DB4-1C7F-08C2-402E-E8ED85683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56" y="3429000"/>
            <a:ext cx="8320087" cy="151567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AE0538-E2DC-7A33-6F7D-4C93EDE7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Sales for each Market Segment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038E8-0E76-69F4-514D-175ED6CA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437979"/>
            <a:ext cx="8564880" cy="1651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DFC553-88DB-4B84-A357-64D8B4EA63C7}"/>
              </a:ext>
            </a:extLst>
          </p:cNvPr>
          <p:cNvSpPr txBox="1"/>
          <p:nvPr/>
        </p:nvSpPr>
        <p:spPr>
          <a:xfrm>
            <a:off x="853439" y="5281122"/>
            <a:ext cx="743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The “BUILDING” and “HOUSEHOLD” market segments have been doing exceptionally well. However, the “AUTOMOBILE” market segment has the least amount of sales</a:t>
            </a:r>
          </a:p>
        </p:txBody>
      </p:sp>
    </p:spTree>
    <p:extLst>
      <p:ext uri="{BB962C8B-B14F-4D97-AF65-F5344CB8AC3E}">
        <p14:creationId xmlns:p14="http://schemas.microsoft.com/office/powerpoint/2010/main" val="407588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19463-9986-1CCA-2FFF-C05836CF8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94663-0B43-20F9-325C-13D18943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Customers who haven’t placed any orders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8E6960E-F591-1DDB-A06D-A48F1274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386912"/>
            <a:ext cx="6477000" cy="378145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A9EA8E-2B97-0273-CD21-2F7D1E75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71" y="5292861"/>
            <a:ext cx="5621104" cy="509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C46531-EAF8-4E03-5A1A-B332D699C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571" y="5943600"/>
            <a:ext cx="5630629" cy="4630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8045FD-FC22-CAF8-EBCC-CE884B950FDC}"/>
              </a:ext>
            </a:extLst>
          </p:cNvPr>
          <p:cNvSpPr txBox="1"/>
          <p:nvPr/>
        </p:nvSpPr>
        <p:spPr>
          <a:xfrm>
            <a:off x="314324" y="5321440"/>
            <a:ext cx="2864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About 1 in 3 customers have not placed any orders at </a:t>
            </a:r>
            <a:r>
              <a:rPr lang="en-US" sz="1600" err="1"/>
              <a:t>NorthWind</a:t>
            </a:r>
            <a:r>
              <a:rPr lang="en-US" sz="1600"/>
              <a:t> Traders</a:t>
            </a:r>
          </a:p>
        </p:txBody>
      </p:sp>
    </p:spTree>
    <p:extLst>
      <p:ext uri="{BB962C8B-B14F-4D97-AF65-F5344CB8AC3E}">
        <p14:creationId xmlns:p14="http://schemas.microsoft.com/office/powerpoint/2010/main" val="3133426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Default Design">
  <a:themeElements>
    <a:clrScheme name="Custom 6">
      <a:dk1>
        <a:srgbClr val="484848"/>
      </a:dk1>
      <a:lt1>
        <a:srgbClr val="FFFFFF"/>
      </a:lt1>
      <a:dk2>
        <a:srgbClr val="3A5A78"/>
      </a:dk2>
      <a:lt2>
        <a:srgbClr val="B6D3E9"/>
      </a:lt2>
      <a:accent1>
        <a:srgbClr val="F7941F"/>
      </a:accent1>
      <a:accent2>
        <a:srgbClr val="009CD8"/>
      </a:accent2>
      <a:accent3>
        <a:srgbClr val="DC3942"/>
      </a:accent3>
      <a:accent4>
        <a:srgbClr val="058F96"/>
      </a:accent4>
      <a:accent5>
        <a:srgbClr val="4D4369"/>
      </a:accent5>
      <a:accent6>
        <a:srgbClr val="009053"/>
      </a:accent6>
      <a:hlink>
        <a:srgbClr val="3A5A78"/>
      </a:hlink>
      <a:folHlink>
        <a:srgbClr val="4D436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5" id="{54AA94A9-0CF6-F945-A735-71B5B90D2DDF}" vid="{C08BE430-8563-744D-9806-487ED05CB06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94878D4AC6B42AE961535AE294E1A" ma:contentTypeVersion="3" ma:contentTypeDescription="Create a new document." ma:contentTypeScope="" ma:versionID="3cf48adff6bf995d2412dc17eda949ff">
  <xsd:schema xmlns:xsd="http://www.w3.org/2001/XMLSchema" xmlns:xs="http://www.w3.org/2001/XMLSchema" xmlns:p="http://schemas.microsoft.com/office/2006/metadata/properties" xmlns:ns1="http://schemas.microsoft.com/sharepoint/v3" xmlns:ns2="9bb93603-0383-4dc3-94c0-d838e010d382" xmlns:ns3="e41776cb-f1e4-4db6-9f53-c61fb189f18a" targetNamespace="http://schemas.microsoft.com/office/2006/metadata/properties" ma:root="true" ma:fieldsID="8514c56c8a1f6390237e3354e4e76ccb" ns1:_="" ns2:_="" ns3:_="">
    <xsd:import namespace="http://schemas.microsoft.com/sharepoint/v3"/>
    <xsd:import namespace="9bb93603-0383-4dc3-94c0-d838e010d382"/>
    <xsd:import namespace="e41776cb-f1e4-4db6-9f53-c61fb189f18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3603-0383-4dc3-94c0-d838e010d3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776cb-f1e4-4db6-9f53-c61fb189f18a" elementFormDefault="qualified">
    <xsd:import namespace="http://schemas.microsoft.com/office/2006/documentManagement/types"/>
    <xsd:import namespace="http://schemas.microsoft.com/office/infopath/2007/PartnerControls"/>
    <xsd:element name="ParentListItemID" ma:index="13" nillable="true" ma:displayName="ParentListItemID" ma:hidden="true" ma:internalName="ParentListItemID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
</file>

<file path=customXml/item4.xml>
</file>

<file path=customXml/item5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entListItemID xmlns="e41776cb-f1e4-4db6-9f53-c61fb189f18a" xsi:nil="true"/>
    <PublishingExpirationDate xmlns="http://schemas.microsoft.com/sharepoint/v3" xsi:nil="true"/>
    <PublishingStartDate xmlns="http://schemas.microsoft.com/sharepoint/v3" xsi:nil="true"/>
    <_dlc_DocId xmlns="9bb93603-0383-4dc3-94c0-d838e010d382">D657ZVAK56N3-157-315</_dlc_DocId>
    <_dlc_DocIdUrl xmlns="9bb93603-0383-4dc3-94c0-d838e010d382">
      <Url>http://iconnect.thehartford.com/WorkTools/Organization/Brand/_layouts/15/DocIdRedir.aspx?ID=D657ZVAK56N3-157-315</Url>
      <Description>D657ZVAK56N3-157-315</Description>
    </_dlc_DocIdUrl>
  </documentManagement>
</p:properties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Props1.xml><?xml version="1.0" encoding="utf-8"?>
<ds:datastoreItem xmlns:ds="http://schemas.openxmlformats.org/officeDocument/2006/customXml" ds:itemID="{91CBF000-5D03-4BE9-8AE1-83EACD87CD03}">
  <ds:schemaRefs>
    <ds:schemaRef ds:uri="http://www.boldonjames.com/2008/01/sie/internal/label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A2F985-3AF9-4BA5-B9BB-A280C2BFF911}">
  <ds:schemaRefs>
    <ds:schemaRef ds:uri="9bb93603-0383-4dc3-94c0-d838e010d382"/>
    <ds:schemaRef ds:uri="e41776cb-f1e4-4db6-9f53-c61fb189f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3CAA6F-7514-4EF2-93F1-C105707D239E}">
  <ds:schemaRefs>
    <ds:schemaRef ds:uri="http://www.boldonjames.com/2008/01/sie/internal/label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CC5A3BDC-AE74-4928-BD5F-32E42CA8A5B9}">
  <ds:schemaRefs>
    <ds:schemaRef ds:uri="http://www.boldonjames.com/2008/01/sie/internal/label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F8A7A059-D32C-491E-A0B6-086993E4653B}">
  <ds:schemaRefs>
    <ds:schemaRef ds:uri="http://www.boldonjames.com/2016/02/Classifier/internal/wrappedLabelHistory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3CB8DA8A-1E5F-4939-B6BA-EA4AAE55C0CF}">
  <ds:schemaRefs>
    <ds:schemaRef ds:uri="http://schemas.microsoft.com/sharepoint/events"/>
  </ds:schemaRefs>
</ds:datastoreItem>
</file>

<file path=customXml/itemProps7.xml><?xml version="1.0" encoding="utf-8"?>
<ds:datastoreItem xmlns:ds="http://schemas.openxmlformats.org/officeDocument/2006/customXml" ds:itemID="{91CAAC60-F163-4857-A62E-D8F1E485AC89}">
  <ds:schemaRefs>
    <ds:schemaRef ds:uri="9bb93603-0383-4dc3-94c0-d838e010d382"/>
    <ds:schemaRef ds:uri="e41776cb-f1e4-4db6-9f53-c61fb189f1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6D06FE34-B144-46DC-862F-798D2CE3E337}">
  <ds:schemaRefs>
    <ds:schemaRef ds:uri="http://www.boldonjames.com/2008/01/sie/internal/label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339</Words>
  <Application>Microsoft Office PowerPoint</Application>
  <PresentationFormat>On-screen Show (4:3)</PresentationFormat>
  <Paragraphs>43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Design</vt:lpstr>
      <vt:lpstr>Case Study: Global Sales Analysis for NorthWind Traders</vt:lpstr>
      <vt:lpstr>Supplier Diversity </vt:lpstr>
      <vt:lpstr>Top Performing Products</vt:lpstr>
      <vt:lpstr>Customer Loyalty</vt:lpstr>
      <vt:lpstr>Total Sales Value for each Region</vt:lpstr>
      <vt:lpstr>Total Sales for each Market Segment</vt:lpstr>
      <vt:lpstr>Customers who haven’t placed any 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– USE UPPERCASE</dc:title>
  <dc:creator>Mastrorilli, Gina (Ent Data Svc and Architecture)</dc:creator>
  <cp:keywords>#C0nf1d3nti@l# #Sh0w-F00t3r#</cp:keywords>
  <cp:lastModifiedBy>Mastrorilli, Gina (Ent Data Svc and Architecture)</cp:lastModifiedBy>
  <cp:revision>1</cp:revision>
  <cp:lastPrinted>2019-03-09T23:24:10Z</cp:lastPrinted>
  <dcterms:created xsi:type="dcterms:W3CDTF">2024-07-03T13:27:14Z</dcterms:created>
  <dcterms:modified xsi:type="dcterms:W3CDTF">2024-07-05T16:01:32Z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0x01010067494878D4AC6B42AE961535AE294E1A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xmlns:xsd="http://www.w3.org/2001/XMLSchema" xmlns:xsi="http://www.w3.org/2001/XMLSchema-instance"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bjClsUserRVM">
    <vt:lpwstr>[]</vt:lpwstr>
  </property>
  <property fmtid="{D5CDD505-2E9C-101B-9397-08002B2CF9AE}" pid="13" name="bjSlideMasterFooterText">
    <vt:lpwstr>© 2021 by The Hartford. Classification: Company Confidential. No part of this document may be reproduced, published or used without the permission of The Hartford.</vt:lpwstr>
  </property>
  <property fmtid="{D5CDD505-2E9C-101B-9397-08002B2CF9AE}" pid="14" name="Keywords">
    <vt:lpwstr>#C0nf1d3nti@l# #Sh0w-F00t3r#</vt:lpwstr>
  </property>
  <property fmtid="{D5CDD505-2E9C-101B-9397-08002B2CF9AE}" pid="15" name="x-dataclassification">
    <vt:lpwstr>#C0nf1d3nti@l#</vt:lpwstr>
  </property>
  <property fmtid="{D5CDD505-2E9C-101B-9397-08002B2CF9AE}" pid="16" name="MSIP_Label_e12ec1e4-f08d-4db9-9ea3-a141370d52a9_Enabled">
    <vt:lpwstr>true</vt:lpwstr>
  </property>
  <property fmtid="{D5CDD505-2E9C-101B-9397-08002B2CF9AE}" pid="17" name="MSIP_Label_e12ec1e4-f08d-4db9-9ea3-a141370d52a9_SetDate">
    <vt:lpwstr>2024-01-05T19:39:11Z</vt:lpwstr>
  </property>
  <property fmtid="{D5CDD505-2E9C-101B-9397-08002B2CF9AE}" pid="18" name="MSIP_Label_e12ec1e4-f08d-4db9-9ea3-a141370d52a9_Method">
    <vt:lpwstr>Privileged</vt:lpwstr>
  </property>
  <property fmtid="{D5CDD505-2E9C-101B-9397-08002B2CF9AE}" pid="19" name="MSIP_Label_e12ec1e4-f08d-4db9-9ea3-a141370d52a9_Name">
    <vt:lpwstr>CC - Show Footer</vt:lpwstr>
  </property>
  <property fmtid="{D5CDD505-2E9C-101B-9397-08002B2CF9AE}" pid="20" name="MSIP_Label_e12ec1e4-f08d-4db9-9ea3-a141370d52a9_SiteId">
    <vt:lpwstr>a311fc62-83f4-45f0-9502-1bb2247d4c8d</vt:lpwstr>
  </property>
  <property fmtid="{D5CDD505-2E9C-101B-9397-08002B2CF9AE}" pid="21" name="MSIP_Label_e12ec1e4-f08d-4db9-9ea3-a141370d52a9_ActionId">
    <vt:lpwstr>ef14b8ca-421a-45ca-bab0-8408520a7d8f</vt:lpwstr>
  </property>
  <property fmtid="{D5CDD505-2E9C-101B-9397-08002B2CF9AE}" pid="22" name="MSIP_Label_e12ec1e4-f08d-4db9-9ea3-a141370d52a9_ContentBits">
    <vt:lpwstr>2</vt:lpwstr>
  </property>
  <property fmtid="{D5CDD505-2E9C-101B-9397-08002B2CF9AE}" pid="23" name="ClassificationContentMarkingFooterLocations">
    <vt:lpwstr>Default Design:5</vt:lpwstr>
  </property>
  <property fmtid="{D5CDD505-2E9C-101B-9397-08002B2CF9AE}" pid="24" name="ClassificationContentMarkingFooterText">
    <vt:lpwstr>© 2024 by The Hartford. Classification: Company Confidential. No part of this document may be reproduced, published, or used without the permission of The Hartford.</vt:lpwstr>
  </property>
</Properties>
</file>