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theme/theme2.xml" ContentType="application/vnd.openxmlformats-officedocument.theme+xml"/>
  <Override PartName="/ppt/tags/tag1.xml" ContentType="application/vnd.openxmlformats-officedocument.presentationml.tags+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9"/>
  </p:sldMasterIdLst>
  <p:notesMasterIdLst>
    <p:notesMasterId r:id="rId19"/>
  </p:notesMasterIdLst>
  <p:handoutMasterIdLst>
    <p:handoutMasterId r:id="rId20"/>
  </p:handoutMasterIdLst>
  <p:sldIdLst>
    <p:sldId id="292" r:id="rId10"/>
    <p:sldId id="298" r:id="rId11"/>
    <p:sldId id="300" r:id="rId12"/>
    <p:sldId id="301" r:id="rId13"/>
    <p:sldId id="302" r:id="rId14"/>
    <p:sldId id="293" r:id="rId15"/>
    <p:sldId id="294" r:id="rId16"/>
    <p:sldId id="296" r:id="rId17"/>
    <p:sldId id="299" r:id="rId18"/>
  </p:sldIdLst>
  <p:sldSz cx="9144000" cy="6858000" type="screen4x3"/>
  <p:notesSz cx="6997700" cy="92837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B413"/>
    <a:srgbClr val="4D4369"/>
    <a:srgbClr val="058F96"/>
    <a:srgbClr val="009053"/>
    <a:srgbClr val="009CD8"/>
    <a:srgbClr val="F7941F"/>
    <a:srgbClr val="018852"/>
    <a:srgbClr val="B6D3E9"/>
    <a:srgbClr val="3A5A78"/>
    <a:srgbClr val="4848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289CCC-AA1C-0744-7A2C-443A53C5B59F}" v="2063" dt="2024-07-11T18:52:51.196"/>
    <p1510:client id="{7FA7F1FC-87CC-463D-BAA1-7043C4356E5D}" v="3356" dt="2024-07-11T18:52:05.841"/>
    <p1510:client id="{E6B261AC-7AD3-72BD-5D53-D12A78DF0E06}" v="3169" dt="2024-07-11T18:30:31.333"/>
  </p1510:revLst>
</p1510:revInfo>
</file>

<file path=ppt/tableStyles.xml><?xml version="1.0" encoding="utf-8"?>
<a:tblStyleLst xmlns:a="http://schemas.openxmlformats.org/drawingml/2006/main" def="{69C7853C-536D-4A76-A0AE-DD22124D55A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slide" Target="slides/slide4.xml"/><Relationship Id="rId18" Type="http://schemas.openxmlformats.org/officeDocument/2006/relationships/slide" Target="slides/slide9.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customXml" Target="../customXml/item7.xml"/><Relationship Id="rId12" Type="http://schemas.openxmlformats.org/officeDocument/2006/relationships/slide" Target="slides/slide3.xml"/><Relationship Id="rId17" Type="http://schemas.openxmlformats.org/officeDocument/2006/relationships/slide" Target="slides/slide8.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2.xml"/><Relationship Id="rId24"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6.xml"/><Relationship Id="rId23" Type="http://schemas.openxmlformats.org/officeDocument/2006/relationships/theme" Target="theme/theme1.xml"/><Relationship Id="rId10" Type="http://schemas.openxmlformats.org/officeDocument/2006/relationships/slide" Target="slides/slide1.xml"/><Relationship Id="rId19"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Master" Target="slideMasters/slideMaster1.xml"/><Relationship Id="rId14" Type="http://schemas.openxmlformats.org/officeDocument/2006/relationships/slide" Target="slides/slide5.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strorilli, Gina (Ent Data Svc and Architecture)" userId="d78c1269-936b-44af-b686-f3d9a9e6bb1b" providerId="ADAL" clId="{7FA7F1FC-87CC-463D-BAA1-7043C4356E5D}"/>
    <pc:docChg chg="custSel addSld delSld modSld">
      <pc:chgData name="Mastrorilli, Gina (Ent Data Svc and Architecture)" userId="d78c1269-936b-44af-b686-f3d9a9e6bb1b" providerId="ADAL" clId="{7FA7F1FC-87CC-463D-BAA1-7043C4356E5D}" dt="2024-07-11T18:52:05.842" v="3160" actId="20577"/>
      <pc:docMkLst>
        <pc:docMk/>
      </pc:docMkLst>
      <pc:sldChg chg="modSp mod">
        <pc:chgData name="Mastrorilli, Gina (Ent Data Svc and Architecture)" userId="d78c1269-936b-44af-b686-f3d9a9e6bb1b" providerId="ADAL" clId="{7FA7F1FC-87CC-463D-BAA1-7043C4356E5D}" dt="2024-07-11T17:39:53.948" v="31" actId="20577"/>
        <pc:sldMkLst>
          <pc:docMk/>
          <pc:sldMk cId="3907147413" sldId="277"/>
        </pc:sldMkLst>
        <pc:spChg chg="mod">
          <ac:chgData name="Mastrorilli, Gina (Ent Data Svc and Architecture)" userId="d78c1269-936b-44af-b686-f3d9a9e6bb1b" providerId="ADAL" clId="{7FA7F1FC-87CC-463D-BAA1-7043C4356E5D}" dt="2024-07-11T17:39:48.171" v="13" actId="20577"/>
          <ac:spMkLst>
            <pc:docMk/>
            <pc:sldMk cId="3907147413" sldId="277"/>
            <ac:spMk id="7169" creationId="{00000000-0000-0000-0000-000000000000}"/>
          </ac:spMkLst>
        </pc:spChg>
        <pc:spChg chg="mod">
          <ac:chgData name="Mastrorilli, Gina (Ent Data Svc and Architecture)" userId="d78c1269-936b-44af-b686-f3d9a9e6bb1b" providerId="ADAL" clId="{7FA7F1FC-87CC-463D-BAA1-7043C4356E5D}" dt="2024-07-11T17:39:53.948" v="31" actId="20577"/>
          <ac:spMkLst>
            <pc:docMk/>
            <pc:sldMk cId="3907147413" sldId="277"/>
            <ac:spMk id="7170" creationId="{00000000-0000-0000-0000-000000000000}"/>
          </ac:spMkLst>
        </pc:spChg>
      </pc:sldChg>
      <pc:sldChg chg="del">
        <pc:chgData name="Mastrorilli, Gina (Ent Data Svc and Architecture)" userId="d78c1269-936b-44af-b686-f3d9a9e6bb1b" providerId="ADAL" clId="{7FA7F1FC-87CC-463D-BAA1-7043C4356E5D}" dt="2024-07-11T17:39:59.830" v="32" actId="2696"/>
        <pc:sldMkLst>
          <pc:docMk/>
          <pc:sldMk cId="2344303893" sldId="278"/>
        </pc:sldMkLst>
      </pc:sldChg>
      <pc:sldChg chg="del">
        <pc:chgData name="Mastrorilli, Gina (Ent Data Svc and Architecture)" userId="d78c1269-936b-44af-b686-f3d9a9e6bb1b" providerId="ADAL" clId="{7FA7F1FC-87CC-463D-BAA1-7043C4356E5D}" dt="2024-07-11T17:39:59.830" v="32" actId="2696"/>
        <pc:sldMkLst>
          <pc:docMk/>
          <pc:sldMk cId="2238592347" sldId="280"/>
        </pc:sldMkLst>
      </pc:sldChg>
      <pc:sldChg chg="del">
        <pc:chgData name="Mastrorilli, Gina (Ent Data Svc and Architecture)" userId="d78c1269-936b-44af-b686-f3d9a9e6bb1b" providerId="ADAL" clId="{7FA7F1FC-87CC-463D-BAA1-7043C4356E5D}" dt="2024-07-11T17:39:59.830" v="32" actId="2696"/>
        <pc:sldMkLst>
          <pc:docMk/>
          <pc:sldMk cId="6504581" sldId="281"/>
        </pc:sldMkLst>
      </pc:sldChg>
      <pc:sldChg chg="del">
        <pc:chgData name="Mastrorilli, Gina (Ent Data Svc and Architecture)" userId="d78c1269-936b-44af-b686-f3d9a9e6bb1b" providerId="ADAL" clId="{7FA7F1FC-87CC-463D-BAA1-7043C4356E5D}" dt="2024-07-11T17:39:59.830" v="32" actId="2696"/>
        <pc:sldMkLst>
          <pc:docMk/>
          <pc:sldMk cId="938410861" sldId="283"/>
        </pc:sldMkLst>
      </pc:sldChg>
      <pc:sldChg chg="del">
        <pc:chgData name="Mastrorilli, Gina (Ent Data Svc and Architecture)" userId="d78c1269-936b-44af-b686-f3d9a9e6bb1b" providerId="ADAL" clId="{7FA7F1FC-87CC-463D-BAA1-7043C4356E5D}" dt="2024-07-11T17:39:59.830" v="32" actId="2696"/>
        <pc:sldMkLst>
          <pc:docMk/>
          <pc:sldMk cId="686908543" sldId="288"/>
        </pc:sldMkLst>
      </pc:sldChg>
      <pc:sldChg chg="del">
        <pc:chgData name="Mastrorilli, Gina (Ent Data Svc and Architecture)" userId="d78c1269-936b-44af-b686-f3d9a9e6bb1b" providerId="ADAL" clId="{7FA7F1FC-87CC-463D-BAA1-7043C4356E5D}" dt="2024-07-11T17:39:59.830" v="32" actId="2696"/>
        <pc:sldMkLst>
          <pc:docMk/>
          <pc:sldMk cId="817682868" sldId="290"/>
        </pc:sldMkLst>
      </pc:sldChg>
      <pc:sldChg chg="del">
        <pc:chgData name="Mastrorilli, Gina (Ent Data Svc and Architecture)" userId="d78c1269-936b-44af-b686-f3d9a9e6bb1b" providerId="ADAL" clId="{7FA7F1FC-87CC-463D-BAA1-7043C4356E5D}" dt="2024-07-11T17:39:59.830" v="32" actId="2696"/>
        <pc:sldMkLst>
          <pc:docMk/>
          <pc:sldMk cId="4197874818" sldId="291"/>
        </pc:sldMkLst>
      </pc:sldChg>
      <pc:sldChg chg="del">
        <pc:chgData name="Mastrorilli, Gina (Ent Data Svc and Architecture)" userId="d78c1269-936b-44af-b686-f3d9a9e6bb1b" providerId="ADAL" clId="{7FA7F1FC-87CC-463D-BAA1-7043C4356E5D}" dt="2024-07-11T17:39:59.830" v="32" actId="2696"/>
        <pc:sldMkLst>
          <pc:docMk/>
          <pc:sldMk cId="4119123177" sldId="293"/>
        </pc:sldMkLst>
      </pc:sldChg>
      <pc:sldChg chg="modSp new mod">
        <pc:chgData name="Mastrorilli, Gina (Ent Data Svc and Architecture)" userId="d78c1269-936b-44af-b686-f3d9a9e6bb1b" providerId="ADAL" clId="{7FA7F1FC-87CC-463D-BAA1-7043C4356E5D}" dt="2024-07-11T18:52:05.842" v="3160" actId="20577"/>
        <pc:sldMkLst>
          <pc:docMk/>
          <pc:sldMk cId="4212982344" sldId="293"/>
        </pc:sldMkLst>
        <pc:spChg chg="mod">
          <ac:chgData name="Mastrorilli, Gina (Ent Data Svc and Architecture)" userId="d78c1269-936b-44af-b686-f3d9a9e6bb1b" providerId="ADAL" clId="{7FA7F1FC-87CC-463D-BAA1-7043C4356E5D}" dt="2024-07-11T18:52:05.842" v="3160" actId="20577"/>
          <ac:spMkLst>
            <pc:docMk/>
            <pc:sldMk cId="4212982344" sldId="293"/>
            <ac:spMk id="3" creationId="{F60436F0-5A8D-7827-19EA-3CC06376D268}"/>
          </ac:spMkLst>
        </pc:spChg>
        <pc:spChg chg="mod">
          <ac:chgData name="Mastrorilli, Gina (Ent Data Svc and Architecture)" userId="d78c1269-936b-44af-b686-f3d9a9e6bb1b" providerId="ADAL" clId="{7FA7F1FC-87CC-463D-BAA1-7043C4356E5D}" dt="2024-07-11T17:40:30.104" v="48" actId="20577"/>
          <ac:spMkLst>
            <pc:docMk/>
            <pc:sldMk cId="4212982344" sldId="293"/>
            <ac:spMk id="4" creationId="{8EC04275-2C96-D386-3E85-046C601A9D12}"/>
          </ac:spMkLst>
        </pc:spChg>
      </pc:sldChg>
      <pc:sldChg chg="addSp delSp modSp add mod">
        <pc:chgData name="Mastrorilli, Gina (Ent Data Svc and Architecture)" userId="d78c1269-936b-44af-b686-f3d9a9e6bb1b" providerId="ADAL" clId="{7FA7F1FC-87CC-463D-BAA1-7043C4356E5D}" dt="2024-07-11T18:43:10.319" v="3120" actId="313"/>
        <pc:sldMkLst>
          <pc:docMk/>
          <pc:sldMk cId="2411661817" sldId="294"/>
        </pc:sldMkLst>
        <pc:spChg chg="mod">
          <ac:chgData name="Mastrorilli, Gina (Ent Data Svc and Architecture)" userId="d78c1269-936b-44af-b686-f3d9a9e6bb1b" providerId="ADAL" clId="{7FA7F1FC-87CC-463D-BAA1-7043C4356E5D}" dt="2024-07-11T18:43:10.319" v="3120" actId="313"/>
          <ac:spMkLst>
            <pc:docMk/>
            <pc:sldMk cId="2411661817" sldId="294"/>
            <ac:spMk id="3" creationId="{F60436F0-5A8D-7827-19EA-3CC06376D268}"/>
          </ac:spMkLst>
        </pc:spChg>
        <pc:spChg chg="mod">
          <ac:chgData name="Mastrorilli, Gina (Ent Data Svc and Architecture)" userId="d78c1269-936b-44af-b686-f3d9a9e6bb1b" providerId="ADAL" clId="{7FA7F1FC-87CC-463D-BAA1-7043C4356E5D}" dt="2024-07-11T17:40:42.792" v="74" actId="20577"/>
          <ac:spMkLst>
            <pc:docMk/>
            <pc:sldMk cId="2411661817" sldId="294"/>
            <ac:spMk id="4" creationId="{8EC04275-2C96-D386-3E85-046C601A9D12}"/>
          </ac:spMkLst>
        </pc:spChg>
        <pc:spChg chg="add del">
          <ac:chgData name="Mastrorilli, Gina (Ent Data Svc and Architecture)" userId="d78c1269-936b-44af-b686-f3d9a9e6bb1b" providerId="ADAL" clId="{7FA7F1FC-87CC-463D-BAA1-7043C4356E5D}" dt="2024-07-11T18:06:12.208" v="1810" actId="478"/>
          <ac:spMkLst>
            <pc:docMk/>
            <pc:sldMk cId="2411661817" sldId="294"/>
            <ac:spMk id="5" creationId="{A93972D1-93EF-F0CF-2056-4E1BD53CA71D}"/>
          </ac:spMkLst>
        </pc:spChg>
      </pc:sldChg>
      <pc:sldChg chg="del">
        <pc:chgData name="Mastrorilli, Gina (Ent Data Svc and Architecture)" userId="d78c1269-936b-44af-b686-f3d9a9e6bb1b" providerId="ADAL" clId="{7FA7F1FC-87CC-463D-BAA1-7043C4356E5D}" dt="2024-07-11T17:39:59.830" v="32" actId="2696"/>
        <pc:sldMkLst>
          <pc:docMk/>
          <pc:sldMk cId="2631957148" sldId="295"/>
        </pc:sldMkLst>
      </pc:sldChg>
    </pc:docChg>
  </pc:docChgLst>
  <pc:docChgLst>
    <pc:chgData name="Alonzo, Peter (PL Data Analytics)" userId="S::peter.alonzo@thehartford.com::704c0ca4-c8e2-4ecc-ad43-8f11f6985324" providerId="AD" clId="Web-{E6B261AC-7AD3-72BD-5D53-D12A78DF0E06}"/>
    <pc:docChg chg="addSld delSld modSld sldOrd">
      <pc:chgData name="Alonzo, Peter (PL Data Analytics)" userId="S::peter.alonzo@thehartford.com::704c0ca4-c8e2-4ecc-ad43-8f11f6985324" providerId="AD" clId="Web-{E6B261AC-7AD3-72BD-5D53-D12A78DF0E06}" dt="2024-07-11T18:30:22.145" v="2478" actId="20577"/>
      <pc:docMkLst>
        <pc:docMk/>
      </pc:docMkLst>
      <pc:sldChg chg="del">
        <pc:chgData name="Alonzo, Peter (PL Data Analytics)" userId="S::peter.alonzo@thehartford.com::704c0ca4-c8e2-4ecc-ad43-8f11f6985324" providerId="AD" clId="Web-{E6B261AC-7AD3-72BD-5D53-D12A78DF0E06}" dt="2024-07-11T17:40:24.832" v="0"/>
        <pc:sldMkLst>
          <pc:docMk/>
          <pc:sldMk cId="3907147413" sldId="277"/>
        </pc:sldMkLst>
      </pc:sldChg>
      <pc:sldChg chg="new del ord">
        <pc:chgData name="Alonzo, Peter (PL Data Analytics)" userId="S::peter.alonzo@thehartford.com::704c0ca4-c8e2-4ecc-ad43-8f11f6985324" providerId="AD" clId="Web-{E6B261AC-7AD3-72BD-5D53-D12A78DF0E06}" dt="2024-07-11T17:58:15.014" v="976"/>
        <pc:sldMkLst>
          <pc:docMk/>
          <pc:sldMk cId="3607017375" sldId="295"/>
        </pc:sldMkLst>
      </pc:sldChg>
      <pc:sldChg chg="addSp modSp new">
        <pc:chgData name="Alonzo, Peter (PL Data Analytics)" userId="S::peter.alonzo@thehartford.com::704c0ca4-c8e2-4ecc-ad43-8f11f6985324" providerId="AD" clId="Web-{E6B261AC-7AD3-72BD-5D53-D12A78DF0E06}" dt="2024-07-11T18:28:19.068" v="2477" actId="20577"/>
        <pc:sldMkLst>
          <pc:docMk/>
          <pc:sldMk cId="42303942" sldId="296"/>
        </pc:sldMkLst>
        <pc:spChg chg="mod">
          <ac:chgData name="Alonzo, Peter (PL Data Analytics)" userId="S::peter.alonzo@thehartford.com::704c0ca4-c8e2-4ecc-ad43-8f11f6985324" providerId="AD" clId="Web-{E6B261AC-7AD3-72BD-5D53-D12A78DF0E06}" dt="2024-07-11T18:28:19.068" v="2477" actId="20577"/>
          <ac:spMkLst>
            <pc:docMk/>
            <pc:sldMk cId="42303942" sldId="296"/>
            <ac:spMk id="3" creationId="{0DADD72A-ADE4-8369-CD03-04F01ACE0A92}"/>
          </ac:spMkLst>
        </pc:spChg>
        <pc:spChg chg="mod">
          <ac:chgData name="Alonzo, Peter (PL Data Analytics)" userId="S::peter.alonzo@thehartford.com::704c0ca4-c8e2-4ecc-ad43-8f11f6985324" providerId="AD" clId="Web-{E6B261AC-7AD3-72BD-5D53-D12A78DF0E06}" dt="2024-07-11T17:41:29.754" v="41" actId="20577"/>
          <ac:spMkLst>
            <pc:docMk/>
            <pc:sldMk cId="42303942" sldId="296"/>
            <ac:spMk id="4" creationId="{DCB4813D-81B1-6491-1E8F-776CF37AC90B}"/>
          </ac:spMkLst>
        </pc:spChg>
        <pc:spChg chg="add mod">
          <ac:chgData name="Alonzo, Peter (PL Data Analytics)" userId="S::peter.alonzo@thehartford.com::704c0ca4-c8e2-4ecc-ad43-8f11f6985324" providerId="AD" clId="Web-{E6B261AC-7AD3-72BD-5D53-D12A78DF0E06}" dt="2024-07-11T17:59:13.811" v="1103" actId="20577"/>
          <ac:spMkLst>
            <pc:docMk/>
            <pc:sldMk cId="42303942" sldId="296"/>
            <ac:spMk id="5" creationId="{8137FE0A-F33E-9A1C-52A4-21D8F8A7640D}"/>
          </ac:spMkLst>
        </pc:spChg>
        <pc:spChg chg="add mod">
          <ac:chgData name="Alonzo, Peter (PL Data Analytics)" userId="S::peter.alonzo@thehartford.com::704c0ca4-c8e2-4ecc-ad43-8f11f6985324" providerId="AD" clId="Web-{E6B261AC-7AD3-72BD-5D53-D12A78DF0E06}" dt="2024-07-11T18:01:49.044" v="1216" actId="1076"/>
          <ac:spMkLst>
            <pc:docMk/>
            <pc:sldMk cId="42303942" sldId="296"/>
            <ac:spMk id="6" creationId="{2DA57EE1-FAC2-A006-52E5-AEA4F5D5A776}"/>
          </ac:spMkLst>
        </pc:spChg>
      </pc:sldChg>
      <pc:sldChg chg="new del">
        <pc:chgData name="Alonzo, Peter (PL Data Analytics)" userId="S::peter.alonzo@thehartford.com::704c0ca4-c8e2-4ecc-ad43-8f11f6985324" providerId="AD" clId="Web-{E6B261AC-7AD3-72BD-5D53-D12A78DF0E06}" dt="2024-07-11T17:41:32.769" v="42"/>
        <pc:sldMkLst>
          <pc:docMk/>
          <pc:sldMk cId="193434445" sldId="297"/>
        </pc:sldMkLst>
      </pc:sldChg>
      <pc:sldChg chg="modSp add del replId">
        <pc:chgData name="Alonzo, Peter (PL Data Analytics)" userId="S::peter.alonzo@thehartford.com::704c0ca4-c8e2-4ecc-ad43-8f11f6985324" providerId="AD" clId="Web-{E6B261AC-7AD3-72BD-5D53-D12A78DF0E06}" dt="2024-07-11T18:02:08.388" v="1217"/>
        <pc:sldMkLst>
          <pc:docMk/>
          <pc:sldMk cId="657254308" sldId="297"/>
        </pc:sldMkLst>
        <pc:spChg chg="mod">
          <ac:chgData name="Alonzo, Peter (PL Data Analytics)" userId="S::peter.alonzo@thehartford.com::704c0ca4-c8e2-4ecc-ad43-8f11f6985324" providerId="AD" clId="Web-{E6B261AC-7AD3-72BD-5D53-D12A78DF0E06}" dt="2024-07-11T17:42:00.144" v="61" actId="20577"/>
          <ac:spMkLst>
            <pc:docMk/>
            <pc:sldMk cId="657254308" sldId="297"/>
            <ac:spMk id="4" creationId="{DCB4813D-81B1-6491-1E8F-776CF37AC90B}"/>
          </ac:spMkLst>
        </pc:spChg>
      </pc:sldChg>
      <pc:sldChg chg="del">
        <pc:chgData name="Alonzo, Peter (PL Data Analytics)" userId="S::peter.alonzo@thehartford.com::704c0ca4-c8e2-4ecc-ad43-8f11f6985324" providerId="AD" clId="Web-{E6B261AC-7AD3-72BD-5D53-D12A78DF0E06}" dt="2024-07-11T17:58:13.061" v="974"/>
        <pc:sldMkLst>
          <pc:docMk/>
          <pc:sldMk cId="1409350256" sldId="298"/>
        </pc:sldMkLst>
      </pc:sldChg>
      <pc:sldChg chg="new">
        <pc:chgData name="Alonzo, Peter (PL Data Analytics)" userId="S::peter.alonzo@thehartford.com::704c0ca4-c8e2-4ecc-ad43-8f11f6985324" providerId="AD" clId="Web-{E6B261AC-7AD3-72BD-5D53-D12A78DF0E06}" dt="2024-07-11T17:58:18.467" v="977"/>
        <pc:sldMkLst>
          <pc:docMk/>
          <pc:sldMk cId="2278800822" sldId="298"/>
        </pc:sldMkLst>
      </pc:sldChg>
      <pc:sldChg chg="del">
        <pc:chgData name="Alonzo, Peter (PL Data Analytics)" userId="S::peter.alonzo@thehartford.com::704c0ca4-c8e2-4ecc-ad43-8f11f6985324" providerId="AD" clId="Web-{E6B261AC-7AD3-72BD-5D53-D12A78DF0E06}" dt="2024-07-11T17:58:13.967" v="975"/>
        <pc:sldMkLst>
          <pc:docMk/>
          <pc:sldMk cId="145420077" sldId="299"/>
        </pc:sldMkLst>
      </pc:sldChg>
      <pc:sldChg chg="modSp add replId">
        <pc:chgData name="Alonzo, Peter (PL Data Analytics)" userId="S::peter.alonzo@thehartford.com::704c0ca4-c8e2-4ecc-ad43-8f11f6985324" providerId="AD" clId="Web-{E6B261AC-7AD3-72BD-5D53-D12A78DF0E06}" dt="2024-07-11T18:30:22.145" v="2478" actId="20577"/>
        <pc:sldMkLst>
          <pc:docMk/>
          <pc:sldMk cId="2178118336" sldId="299"/>
        </pc:sldMkLst>
        <pc:spChg chg="mod">
          <ac:chgData name="Alonzo, Peter (PL Data Analytics)" userId="S::peter.alonzo@thehartford.com::704c0ca4-c8e2-4ecc-ad43-8f11f6985324" providerId="AD" clId="Web-{E6B261AC-7AD3-72BD-5D53-D12A78DF0E06}" dt="2024-07-11T18:19:38.258" v="2447" actId="20577"/>
          <ac:spMkLst>
            <pc:docMk/>
            <pc:sldMk cId="2178118336" sldId="299"/>
            <ac:spMk id="3" creationId="{0DADD72A-ADE4-8369-CD03-04F01ACE0A92}"/>
          </ac:spMkLst>
        </pc:spChg>
        <pc:spChg chg="mod">
          <ac:chgData name="Alonzo, Peter (PL Data Analytics)" userId="S::peter.alonzo@thehartford.com::704c0ca4-c8e2-4ecc-ad43-8f11f6985324" providerId="AD" clId="Web-{E6B261AC-7AD3-72BD-5D53-D12A78DF0E06}" dt="2024-07-11T18:03:41.044" v="1293" actId="20577"/>
          <ac:spMkLst>
            <pc:docMk/>
            <pc:sldMk cId="2178118336" sldId="299"/>
            <ac:spMk id="4" creationId="{DCB4813D-81B1-6491-1E8F-776CF37AC90B}"/>
          </ac:spMkLst>
        </pc:spChg>
        <pc:spChg chg="mod">
          <ac:chgData name="Alonzo, Peter (PL Data Analytics)" userId="S::peter.alonzo@thehartford.com::704c0ca4-c8e2-4ecc-ad43-8f11f6985324" providerId="AD" clId="Web-{E6B261AC-7AD3-72BD-5D53-D12A78DF0E06}" dt="2024-07-11T18:30:22.145" v="2478" actId="20577"/>
          <ac:spMkLst>
            <pc:docMk/>
            <pc:sldMk cId="2178118336" sldId="299"/>
            <ac:spMk id="5" creationId="{8137FE0A-F33E-9A1C-52A4-21D8F8A7640D}"/>
          </ac:spMkLst>
        </pc:spChg>
        <pc:spChg chg="mod">
          <ac:chgData name="Alonzo, Peter (PL Data Analytics)" userId="S::peter.alonzo@thehartford.com::704c0ca4-c8e2-4ecc-ad43-8f11f6985324" providerId="AD" clId="Web-{E6B261AC-7AD3-72BD-5D53-D12A78DF0E06}" dt="2024-07-11T18:13:01.369" v="1834" actId="20577"/>
          <ac:spMkLst>
            <pc:docMk/>
            <pc:sldMk cId="2178118336" sldId="299"/>
            <ac:spMk id="6" creationId="{2DA57EE1-FAC2-A006-52E5-AEA4F5D5A776}"/>
          </ac:spMkLst>
        </pc:spChg>
      </pc:sldChg>
      <pc:sldChg chg="modSp add del replId">
        <pc:chgData name="Alonzo, Peter (PL Data Analytics)" userId="S::peter.alonzo@thehartford.com::704c0ca4-c8e2-4ecc-ad43-8f11f6985324" providerId="AD" clId="Web-{E6B261AC-7AD3-72BD-5D53-D12A78DF0E06}" dt="2024-07-11T18:02:34.857" v="1224"/>
        <pc:sldMkLst>
          <pc:docMk/>
          <pc:sldMk cId="3149107923" sldId="299"/>
        </pc:sldMkLst>
        <pc:spChg chg="mod">
          <ac:chgData name="Alonzo, Peter (PL Data Analytics)" userId="S::peter.alonzo@thehartford.com::704c0ca4-c8e2-4ecc-ad43-8f11f6985324" providerId="AD" clId="Web-{E6B261AC-7AD3-72BD-5D53-D12A78DF0E06}" dt="2024-07-11T18:02:15.091" v="1219" actId="20577"/>
          <ac:spMkLst>
            <pc:docMk/>
            <pc:sldMk cId="3149107923" sldId="299"/>
            <ac:spMk id="4" creationId="{DCB4813D-81B1-6491-1E8F-776CF37AC90B}"/>
          </ac:spMkLst>
        </pc:spChg>
      </pc:sldChg>
      <pc:sldChg chg="add del replId">
        <pc:chgData name="Alonzo, Peter (PL Data Analytics)" userId="S::peter.alonzo@thehartford.com::704c0ca4-c8e2-4ecc-ad43-8f11f6985324" providerId="AD" clId="Web-{E6B261AC-7AD3-72BD-5D53-D12A78DF0E06}" dt="2024-07-11T18:02:24.576" v="1223"/>
        <pc:sldMkLst>
          <pc:docMk/>
          <pc:sldMk cId="3529393605" sldId="300"/>
        </pc:sldMkLst>
      </pc:sldChg>
      <pc:sldChg chg="add del replId">
        <pc:chgData name="Alonzo, Peter (PL Data Analytics)" userId="S::peter.alonzo@thehartford.com::704c0ca4-c8e2-4ecc-ad43-8f11f6985324" providerId="AD" clId="Web-{E6B261AC-7AD3-72BD-5D53-D12A78DF0E06}" dt="2024-07-11T18:02:18.247" v="1222"/>
        <pc:sldMkLst>
          <pc:docMk/>
          <pc:sldMk cId="3016581283" sldId="301"/>
        </pc:sldMkLst>
      </pc:sldChg>
    </pc:docChg>
  </pc:docChgLst>
  <pc:docChgLst>
    <pc:chgData name="Amoah Mensah, Andy (Data Science and Analytics)" userId="S::andy.amoahmensah@thehartford.com::5899fb92-0577-4766-9e48-c71041b893f5" providerId="AD" clId="Web-{7A289CCC-AA1C-0744-7A2C-443A53C5B59F}"/>
    <pc:docChg chg="addSld delSld modSld">
      <pc:chgData name="Amoah Mensah, Andy (Data Science and Analytics)" userId="S::andy.amoahmensah@thehartford.com::5899fb92-0577-4766-9e48-c71041b893f5" providerId="AD" clId="Web-{7A289CCC-AA1C-0744-7A2C-443A53C5B59F}" dt="2024-07-11T18:52:51.196" v="2043"/>
      <pc:docMkLst>
        <pc:docMk/>
      </pc:docMkLst>
      <pc:sldChg chg="modSp">
        <pc:chgData name="Amoah Mensah, Andy (Data Science and Analytics)" userId="S::andy.amoahmensah@thehartford.com::5899fb92-0577-4766-9e48-c71041b893f5" providerId="AD" clId="Web-{7A289CCC-AA1C-0744-7A2C-443A53C5B59F}" dt="2024-07-11T18:41:08.755" v="2039" actId="20577"/>
        <pc:sldMkLst>
          <pc:docMk/>
          <pc:sldMk cId="934404680" sldId="292"/>
        </pc:sldMkLst>
        <pc:spChg chg="mod">
          <ac:chgData name="Amoah Mensah, Andy (Data Science and Analytics)" userId="S::andy.amoahmensah@thehartford.com::5899fb92-0577-4766-9e48-c71041b893f5" providerId="AD" clId="Web-{7A289CCC-AA1C-0744-7A2C-443A53C5B59F}" dt="2024-07-11T17:42:53.174" v="16" actId="20577"/>
          <ac:spMkLst>
            <pc:docMk/>
            <pc:sldMk cId="934404680" sldId="292"/>
            <ac:spMk id="6" creationId="{00000000-0000-0000-0000-000000000000}"/>
          </ac:spMkLst>
        </pc:spChg>
        <pc:spChg chg="mod">
          <ac:chgData name="Amoah Mensah, Andy (Data Science and Analytics)" userId="S::andy.amoahmensah@thehartford.com::5899fb92-0577-4766-9e48-c71041b893f5" providerId="AD" clId="Web-{7A289CCC-AA1C-0744-7A2C-443A53C5B59F}" dt="2024-07-11T18:41:08.755" v="2039" actId="20577"/>
          <ac:spMkLst>
            <pc:docMk/>
            <pc:sldMk cId="934404680" sldId="292"/>
            <ac:spMk id="7" creationId="{00000000-0000-0000-0000-000000000000}"/>
          </ac:spMkLst>
        </pc:spChg>
      </pc:sldChg>
      <pc:sldChg chg="add replId">
        <pc:chgData name="Amoah Mensah, Andy (Data Science and Analytics)" userId="S::andy.amoahmensah@thehartford.com::5899fb92-0577-4766-9e48-c71041b893f5" providerId="AD" clId="Web-{7A289CCC-AA1C-0744-7A2C-443A53C5B59F}" dt="2024-07-11T17:45:09.644" v="86"/>
        <pc:sldMkLst>
          <pc:docMk/>
          <pc:sldMk cId="1409350256" sldId="298"/>
        </pc:sldMkLst>
      </pc:sldChg>
      <pc:sldChg chg="modSp">
        <pc:chgData name="Amoah Mensah, Andy (Data Science and Analytics)" userId="S::andy.amoahmensah@thehartford.com::5899fb92-0577-4766-9e48-c71041b893f5" providerId="AD" clId="Web-{7A289CCC-AA1C-0744-7A2C-443A53C5B59F}" dt="2024-07-11T18:37:06.832" v="2005" actId="20577"/>
        <pc:sldMkLst>
          <pc:docMk/>
          <pc:sldMk cId="2278800822" sldId="298"/>
        </pc:sldMkLst>
        <pc:spChg chg="mod">
          <ac:chgData name="Amoah Mensah, Andy (Data Science and Analytics)" userId="S::andy.amoahmensah@thehartford.com::5899fb92-0577-4766-9e48-c71041b893f5" providerId="AD" clId="Web-{7A289CCC-AA1C-0744-7A2C-443A53C5B59F}" dt="2024-07-11T18:37:06.832" v="2005" actId="20577"/>
          <ac:spMkLst>
            <pc:docMk/>
            <pc:sldMk cId="2278800822" sldId="298"/>
            <ac:spMk id="3" creationId="{14A830AF-8C4B-1015-31D7-5AB0C335170B}"/>
          </ac:spMkLst>
        </pc:spChg>
        <pc:spChg chg="mod">
          <ac:chgData name="Amoah Mensah, Andy (Data Science and Analytics)" userId="S::andy.amoahmensah@thehartford.com::5899fb92-0577-4766-9e48-c71041b893f5" providerId="AD" clId="Web-{7A289CCC-AA1C-0744-7A2C-443A53C5B59F}" dt="2024-07-11T18:04:57.556" v="1100" actId="20577"/>
          <ac:spMkLst>
            <pc:docMk/>
            <pc:sldMk cId="2278800822" sldId="298"/>
            <ac:spMk id="4" creationId="{71C4B02B-17B3-890E-5272-E5A020B89F03}"/>
          </ac:spMkLst>
        </pc:spChg>
      </pc:sldChg>
      <pc:sldChg chg="add replId">
        <pc:chgData name="Amoah Mensah, Andy (Data Science and Analytics)" userId="S::andy.amoahmensah@thehartford.com::5899fb92-0577-4766-9e48-c71041b893f5" providerId="AD" clId="Web-{7A289CCC-AA1C-0744-7A2C-443A53C5B59F}" dt="2024-07-11T17:45:13.956" v="87"/>
        <pc:sldMkLst>
          <pc:docMk/>
          <pc:sldMk cId="145420077" sldId="299"/>
        </pc:sldMkLst>
      </pc:sldChg>
      <pc:sldChg chg="addSp delSp modSp add replId">
        <pc:chgData name="Amoah Mensah, Andy (Data Science and Analytics)" userId="S::andy.amoahmensah@thehartford.com::5899fb92-0577-4766-9e48-c71041b893f5" providerId="AD" clId="Web-{7A289CCC-AA1C-0744-7A2C-443A53C5B59F}" dt="2024-07-11T18:19:31.577" v="1691" actId="1076"/>
        <pc:sldMkLst>
          <pc:docMk/>
          <pc:sldMk cId="1481712543" sldId="300"/>
        </pc:sldMkLst>
        <pc:spChg chg="del mod">
          <ac:chgData name="Amoah Mensah, Andy (Data Science and Analytics)" userId="S::andy.amoahmensah@thehartford.com::5899fb92-0577-4766-9e48-c71041b893f5" providerId="AD" clId="Web-{7A289CCC-AA1C-0744-7A2C-443A53C5B59F}" dt="2024-07-11T18:18:10.545" v="1624"/>
          <ac:spMkLst>
            <pc:docMk/>
            <pc:sldMk cId="1481712543" sldId="300"/>
            <ac:spMk id="3" creationId="{14A830AF-8C4B-1015-31D7-5AB0C335170B}"/>
          </ac:spMkLst>
        </pc:spChg>
        <pc:spChg chg="mod">
          <ac:chgData name="Amoah Mensah, Andy (Data Science and Analytics)" userId="S::andy.amoahmensah@thehartford.com::5899fb92-0577-4766-9e48-c71041b893f5" providerId="AD" clId="Web-{7A289CCC-AA1C-0744-7A2C-443A53C5B59F}" dt="2024-07-11T18:19:15.248" v="1689" actId="20577"/>
          <ac:spMkLst>
            <pc:docMk/>
            <pc:sldMk cId="1481712543" sldId="300"/>
            <ac:spMk id="4" creationId="{71C4B02B-17B3-890E-5272-E5A020B89F03}"/>
          </ac:spMkLst>
        </pc:spChg>
        <pc:picChg chg="add mod ord">
          <ac:chgData name="Amoah Mensah, Andy (Data Science and Analytics)" userId="S::andy.amoahmensah@thehartford.com::5899fb92-0577-4766-9e48-c71041b893f5" providerId="AD" clId="Web-{7A289CCC-AA1C-0744-7A2C-443A53C5B59F}" dt="2024-07-11T18:19:31.577" v="1691" actId="1076"/>
          <ac:picMkLst>
            <pc:docMk/>
            <pc:sldMk cId="1481712543" sldId="300"/>
            <ac:picMk id="5" creationId="{4ABD56D8-7280-2CD1-A0FC-DB30930877D8}"/>
          </ac:picMkLst>
        </pc:picChg>
      </pc:sldChg>
      <pc:sldChg chg="modSp add replId">
        <pc:chgData name="Amoah Mensah, Andy (Data Science and Analytics)" userId="S::andy.amoahmensah@thehartford.com::5899fb92-0577-4766-9e48-c71041b893f5" providerId="AD" clId="Web-{7A289CCC-AA1C-0744-7A2C-443A53C5B59F}" dt="2024-07-11T18:43:14.084" v="2041" actId="20577"/>
        <pc:sldMkLst>
          <pc:docMk/>
          <pc:sldMk cId="1970261443" sldId="301"/>
        </pc:sldMkLst>
        <pc:spChg chg="mod">
          <ac:chgData name="Amoah Mensah, Andy (Data Science and Analytics)" userId="S::andy.amoahmensah@thehartford.com::5899fb92-0577-4766-9e48-c71041b893f5" providerId="AD" clId="Web-{7A289CCC-AA1C-0744-7A2C-443A53C5B59F}" dt="2024-07-11T18:43:14.084" v="2041" actId="20577"/>
          <ac:spMkLst>
            <pc:docMk/>
            <pc:sldMk cId="1970261443" sldId="301"/>
            <ac:spMk id="3" creationId="{14A830AF-8C4B-1015-31D7-5AB0C335170B}"/>
          </ac:spMkLst>
        </pc:spChg>
        <pc:spChg chg="mod">
          <ac:chgData name="Amoah Mensah, Andy (Data Science and Analytics)" userId="S::andy.amoahmensah@thehartford.com::5899fb92-0577-4766-9e48-c71041b893f5" providerId="AD" clId="Web-{7A289CCC-AA1C-0744-7A2C-443A53C5B59F}" dt="2024-07-11T18:21:50.140" v="1745" actId="20577"/>
          <ac:spMkLst>
            <pc:docMk/>
            <pc:sldMk cId="1970261443" sldId="301"/>
            <ac:spMk id="4" creationId="{71C4B02B-17B3-890E-5272-E5A020B89F03}"/>
          </ac:spMkLst>
        </pc:spChg>
      </pc:sldChg>
      <pc:sldChg chg="modSp new">
        <pc:chgData name="Amoah Mensah, Andy (Data Science and Analytics)" userId="S::andy.amoahmensah@thehartford.com::5899fb92-0577-4766-9e48-c71041b893f5" providerId="AD" clId="Web-{7A289CCC-AA1C-0744-7A2C-443A53C5B59F}" dt="2024-07-11T18:38:42.489" v="2033" actId="20577"/>
        <pc:sldMkLst>
          <pc:docMk/>
          <pc:sldMk cId="342790352" sldId="302"/>
        </pc:sldMkLst>
        <pc:spChg chg="mod">
          <ac:chgData name="Amoah Mensah, Andy (Data Science and Analytics)" userId="S::andy.amoahmensah@thehartford.com::5899fb92-0577-4766-9e48-c71041b893f5" providerId="AD" clId="Web-{7A289CCC-AA1C-0744-7A2C-443A53C5B59F}" dt="2024-07-11T18:38:42.489" v="2033" actId="20577"/>
          <ac:spMkLst>
            <pc:docMk/>
            <pc:sldMk cId="342790352" sldId="302"/>
            <ac:spMk id="3" creationId="{B52D4B5F-D618-63C1-352F-0CB1AD487484}"/>
          </ac:spMkLst>
        </pc:spChg>
        <pc:spChg chg="mod">
          <ac:chgData name="Amoah Mensah, Andy (Data Science and Analytics)" userId="S::andy.amoahmensah@thehartford.com::5899fb92-0577-4766-9e48-c71041b893f5" providerId="AD" clId="Web-{7A289CCC-AA1C-0744-7A2C-443A53C5B59F}" dt="2024-07-11T18:38:38.832" v="2032" actId="20577"/>
          <ac:spMkLst>
            <pc:docMk/>
            <pc:sldMk cId="342790352" sldId="302"/>
            <ac:spMk id="4" creationId="{ECD3EA9D-901E-BC1C-9F00-A4414A8483EA}"/>
          </ac:spMkLst>
        </pc:spChg>
      </pc:sldChg>
      <pc:sldChg chg="new del">
        <pc:chgData name="Amoah Mensah, Andy (Data Science and Analytics)" userId="S::andy.amoahmensah@thehartford.com::5899fb92-0577-4766-9e48-c71041b893f5" providerId="AD" clId="Web-{7A289CCC-AA1C-0744-7A2C-443A53C5B59F}" dt="2024-07-11T18:52:51.196" v="2043"/>
        <pc:sldMkLst>
          <pc:docMk/>
          <pc:sldMk cId="1258809785" sldId="303"/>
        </pc:sldMkLst>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_80000009_E41F7C33.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_80000009_E41F7C33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0"/>
    <c:plotArea>
      <c:layout/>
      <c:barChart>
        <c:barDir val="col"/>
        <c:grouping val="clustered"/>
        <c:varyColors val="0"/>
        <c:ser>
          <c:idx val="0"/>
          <c:order val="0"/>
          <c:tx>
            <c:strRef>
              <c:f>Sheet1!$B$1</c:f>
              <c:strCache>
                <c:ptCount val="1"/>
                <c:pt idx="0">
                  <c:v>Data 1</c:v>
                </c:pt>
              </c:strCache>
            </c:strRef>
          </c:tx>
          <c:spPr>
            <a:solidFill>
              <a:srgbClr val="F6B413"/>
            </a:solidFill>
            <a:ln>
              <a:solidFill>
                <a:schemeClr val="bg1"/>
              </a:solidFill>
            </a:ln>
          </c:spPr>
          <c:invertIfNegative val="0"/>
          <c:cat>
            <c:strRef>
              <c:f>Sheet1!$A$2</c:f>
              <c:strCache>
                <c:ptCount val="1"/>
                <c:pt idx="0">
                  <c:v>Category 1</c:v>
                </c:pt>
              </c:strCache>
            </c:strRef>
          </c:cat>
          <c:val>
            <c:numRef>
              <c:f>Sheet1!$B$2</c:f>
              <c:numCache>
                <c:formatCode>General</c:formatCode>
                <c:ptCount val="1"/>
                <c:pt idx="0">
                  <c:v>6</c:v>
                </c:pt>
              </c:numCache>
            </c:numRef>
          </c:val>
          <c:extLst>
            <c:ext xmlns:c16="http://schemas.microsoft.com/office/drawing/2014/chart" uri="{C3380CC4-5D6E-409C-BE32-E72D297353CC}">
              <c16:uniqueId val="{00000000-2574-6143-AA4F-95DE8C9776D8}"/>
            </c:ext>
          </c:extLst>
        </c:ser>
        <c:ser>
          <c:idx val="1"/>
          <c:order val="1"/>
          <c:tx>
            <c:strRef>
              <c:f>Sheet1!$C$1</c:f>
              <c:strCache>
                <c:ptCount val="1"/>
                <c:pt idx="0">
                  <c:v>Data 2</c:v>
                </c:pt>
              </c:strCache>
            </c:strRef>
          </c:tx>
          <c:spPr>
            <a:solidFill>
              <a:srgbClr val="75A4DD"/>
            </a:solidFill>
            <a:ln>
              <a:solidFill>
                <a:schemeClr val="bg1"/>
              </a:solidFill>
            </a:ln>
          </c:spPr>
          <c:invertIfNegative val="0"/>
          <c:dPt>
            <c:idx val="0"/>
            <c:invertIfNegative val="0"/>
            <c:bubble3D val="0"/>
            <c:spPr>
              <a:solidFill>
                <a:srgbClr val="009CD8"/>
              </a:solidFill>
              <a:ln>
                <a:solidFill>
                  <a:schemeClr val="bg1"/>
                </a:solidFill>
              </a:ln>
            </c:spPr>
            <c:extLst>
              <c:ext xmlns:c16="http://schemas.microsoft.com/office/drawing/2014/chart" uri="{C3380CC4-5D6E-409C-BE32-E72D297353CC}">
                <c16:uniqueId val="{00000001-CC60-4FD2-B675-7EF7677C83D8}"/>
              </c:ext>
            </c:extLst>
          </c:dPt>
          <c:cat>
            <c:strRef>
              <c:f>Sheet1!$A$2</c:f>
              <c:strCache>
                <c:ptCount val="1"/>
                <c:pt idx="0">
                  <c:v>Category 1</c:v>
                </c:pt>
              </c:strCache>
            </c:strRef>
          </c:cat>
          <c:val>
            <c:numRef>
              <c:f>Sheet1!$C$2</c:f>
              <c:numCache>
                <c:formatCode>General</c:formatCode>
                <c:ptCount val="1"/>
                <c:pt idx="0">
                  <c:v>5</c:v>
                </c:pt>
              </c:numCache>
            </c:numRef>
          </c:val>
          <c:extLst>
            <c:ext xmlns:c16="http://schemas.microsoft.com/office/drawing/2014/chart" uri="{C3380CC4-5D6E-409C-BE32-E72D297353CC}">
              <c16:uniqueId val="{00000001-2574-6143-AA4F-95DE8C9776D8}"/>
            </c:ext>
          </c:extLst>
        </c:ser>
        <c:ser>
          <c:idx val="2"/>
          <c:order val="2"/>
          <c:tx>
            <c:strRef>
              <c:f>Sheet1!$D$1</c:f>
              <c:strCache>
                <c:ptCount val="1"/>
                <c:pt idx="0">
                  <c:v>Data 3</c:v>
                </c:pt>
              </c:strCache>
            </c:strRef>
          </c:tx>
          <c:spPr>
            <a:solidFill>
              <a:srgbClr val="018852"/>
            </a:solidFill>
            <a:ln>
              <a:solidFill>
                <a:schemeClr val="bg1"/>
              </a:solidFill>
            </a:ln>
          </c:spPr>
          <c:invertIfNegative val="0"/>
          <c:dPt>
            <c:idx val="0"/>
            <c:invertIfNegative val="0"/>
            <c:bubble3D val="0"/>
            <c:spPr>
              <a:solidFill>
                <a:srgbClr val="009053"/>
              </a:solidFill>
              <a:ln>
                <a:solidFill>
                  <a:schemeClr val="bg1"/>
                </a:solidFill>
              </a:ln>
            </c:spPr>
            <c:extLst>
              <c:ext xmlns:c16="http://schemas.microsoft.com/office/drawing/2014/chart" uri="{C3380CC4-5D6E-409C-BE32-E72D297353CC}">
                <c16:uniqueId val="{00000003-CC60-4FD2-B675-7EF7677C83D8}"/>
              </c:ext>
            </c:extLst>
          </c:dPt>
          <c:cat>
            <c:strRef>
              <c:f>Sheet1!$A$2</c:f>
              <c:strCache>
                <c:ptCount val="1"/>
                <c:pt idx="0">
                  <c:v>Category 1</c:v>
                </c:pt>
              </c:strCache>
            </c:strRef>
          </c:cat>
          <c:val>
            <c:numRef>
              <c:f>Sheet1!$D$2</c:f>
              <c:numCache>
                <c:formatCode>General</c:formatCode>
                <c:ptCount val="1"/>
                <c:pt idx="0">
                  <c:v>7</c:v>
                </c:pt>
              </c:numCache>
            </c:numRef>
          </c:val>
          <c:extLst>
            <c:ext xmlns:c16="http://schemas.microsoft.com/office/drawing/2014/chart" uri="{C3380CC4-5D6E-409C-BE32-E72D297353CC}">
              <c16:uniqueId val="{00000002-2574-6143-AA4F-95DE8C9776D8}"/>
            </c:ext>
          </c:extLst>
        </c:ser>
        <c:ser>
          <c:idx val="3"/>
          <c:order val="3"/>
          <c:tx>
            <c:strRef>
              <c:f>Sheet1!$E$1</c:f>
              <c:strCache>
                <c:ptCount val="1"/>
                <c:pt idx="0">
                  <c:v>Data 4</c:v>
                </c:pt>
              </c:strCache>
            </c:strRef>
          </c:tx>
          <c:spPr>
            <a:solidFill>
              <a:srgbClr val="F7941F"/>
            </a:solidFill>
            <a:ln>
              <a:solidFill>
                <a:schemeClr val="bg1"/>
              </a:solidFill>
            </a:ln>
          </c:spPr>
          <c:invertIfNegative val="0"/>
          <c:cat>
            <c:strRef>
              <c:f>Sheet1!$A$2</c:f>
              <c:strCache>
                <c:ptCount val="1"/>
                <c:pt idx="0">
                  <c:v>Category 1</c:v>
                </c:pt>
              </c:strCache>
            </c:strRef>
          </c:cat>
          <c:val>
            <c:numRef>
              <c:f>Sheet1!$E$2</c:f>
              <c:numCache>
                <c:formatCode>General</c:formatCode>
                <c:ptCount val="1"/>
                <c:pt idx="0">
                  <c:v>4</c:v>
                </c:pt>
              </c:numCache>
            </c:numRef>
          </c:val>
          <c:extLst>
            <c:ext xmlns:c16="http://schemas.microsoft.com/office/drawing/2014/chart" uri="{C3380CC4-5D6E-409C-BE32-E72D297353CC}">
              <c16:uniqueId val="{00000003-2574-6143-AA4F-95DE8C9776D8}"/>
            </c:ext>
          </c:extLst>
        </c:ser>
        <c:ser>
          <c:idx val="4"/>
          <c:order val="4"/>
          <c:tx>
            <c:strRef>
              <c:f>Sheet1!$F$1</c:f>
              <c:strCache>
                <c:ptCount val="1"/>
                <c:pt idx="0">
                  <c:v>Data 5</c:v>
                </c:pt>
              </c:strCache>
            </c:strRef>
          </c:tx>
          <c:spPr>
            <a:solidFill>
              <a:srgbClr val="058F96"/>
            </a:solidFill>
            <a:ln>
              <a:solidFill>
                <a:schemeClr val="bg1"/>
              </a:solidFill>
            </a:ln>
          </c:spPr>
          <c:invertIfNegative val="0"/>
          <c:cat>
            <c:strRef>
              <c:f>Sheet1!$A$2</c:f>
              <c:strCache>
                <c:ptCount val="1"/>
                <c:pt idx="0">
                  <c:v>Category 1</c:v>
                </c:pt>
              </c:strCache>
            </c:strRef>
          </c:cat>
          <c:val>
            <c:numRef>
              <c:f>Sheet1!$F$2</c:f>
              <c:numCache>
                <c:formatCode>General</c:formatCode>
                <c:ptCount val="1"/>
                <c:pt idx="0">
                  <c:v>6</c:v>
                </c:pt>
              </c:numCache>
            </c:numRef>
          </c:val>
          <c:extLst>
            <c:ext xmlns:c16="http://schemas.microsoft.com/office/drawing/2014/chart" uri="{C3380CC4-5D6E-409C-BE32-E72D297353CC}">
              <c16:uniqueId val="{00000004-2574-6143-AA4F-95DE8C9776D8}"/>
            </c:ext>
          </c:extLst>
        </c:ser>
        <c:ser>
          <c:idx val="5"/>
          <c:order val="5"/>
          <c:tx>
            <c:strRef>
              <c:f>Sheet1!$G$1</c:f>
              <c:strCache>
                <c:ptCount val="1"/>
                <c:pt idx="0">
                  <c:v>Data 6</c:v>
                </c:pt>
              </c:strCache>
            </c:strRef>
          </c:tx>
          <c:spPr>
            <a:solidFill>
              <a:srgbClr val="4D4369"/>
            </a:solidFill>
            <a:ln>
              <a:solidFill>
                <a:schemeClr val="bg1"/>
              </a:solidFill>
            </a:ln>
          </c:spPr>
          <c:invertIfNegative val="0"/>
          <c:cat>
            <c:strRef>
              <c:f>Sheet1!$A$2</c:f>
              <c:strCache>
                <c:ptCount val="1"/>
                <c:pt idx="0">
                  <c:v>Category 1</c:v>
                </c:pt>
              </c:strCache>
            </c:strRef>
          </c:cat>
          <c:val>
            <c:numRef>
              <c:f>Sheet1!$G$2</c:f>
              <c:numCache>
                <c:formatCode>General</c:formatCode>
                <c:ptCount val="1"/>
                <c:pt idx="0">
                  <c:v>9</c:v>
                </c:pt>
              </c:numCache>
            </c:numRef>
          </c:val>
          <c:extLst>
            <c:ext xmlns:c16="http://schemas.microsoft.com/office/drawing/2014/chart" uri="{C3380CC4-5D6E-409C-BE32-E72D297353CC}">
              <c16:uniqueId val="{00000005-2574-6143-AA4F-95DE8C9776D8}"/>
            </c:ext>
          </c:extLst>
        </c:ser>
        <c:ser>
          <c:idx val="6"/>
          <c:order val="6"/>
          <c:tx>
            <c:strRef>
              <c:f>Sheet1!$H$1</c:f>
              <c:strCache>
                <c:ptCount val="1"/>
                <c:pt idx="0">
                  <c:v>Data 7</c:v>
                </c:pt>
              </c:strCache>
            </c:strRef>
          </c:tx>
          <c:spPr>
            <a:solidFill>
              <a:srgbClr val="DC3942"/>
            </a:solidFill>
            <a:ln>
              <a:solidFill>
                <a:schemeClr val="bg1"/>
              </a:solidFill>
            </a:ln>
          </c:spPr>
          <c:invertIfNegative val="0"/>
          <c:cat>
            <c:strRef>
              <c:f>Sheet1!$A$2</c:f>
              <c:strCache>
                <c:ptCount val="1"/>
                <c:pt idx="0">
                  <c:v>Category 1</c:v>
                </c:pt>
              </c:strCache>
            </c:strRef>
          </c:cat>
          <c:val>
            <c:numRef>
              <c:f>Sheet1!$H$2</c:f>
              <c:numCache>
                <c:formatCode>General</c:formatCode>
                <c:ptCount val="1"/>
                <c:pt idx="0">
                  <c:v>7</c:v>
                </c:pt>
              </c:numCache>
            </c:numRef>
          </c:val>
          <c:extLst>
            <c:ext xmlns:c16="http://schemas.microsoft.com/office/drawing/2014/chart" uri="{C3380CC4-5D6E-409C-BE32-E72D297353CC}">
              <c16:uniqueId val="{00000006-2574-6143-AA4F-95DE8C9776D8}"/>
            </c:ext>
          </c:extLst>
        </c:ser>
        <c:dLbls>
          <c:showLegendKey val="0"/>
          <c:showVal val="0"/>
          <c:showCatName val="0"/>
          <c:showSerName val="0"/>
          <c:showPercent val="0"/>
          <c:showBubbleSize val="0"/>
        </c:dLbls>
        <c:gapWidth val="150"/>
        <c:axId val="146900984"/>
        <c:axId val="146904512"/>
      </c:barChart>
      <c:catAx>
        <c:axId val="146900984"/>
        <c:scaling>
          <c:orientation val="minMax"/>
        </c:scaling>
        <c:delete val="0"/>
        <c:axPos val="b"/>
        <c:numFmt formatCode="General" sourceLinked="1"/>
        <c:majorTickMark val="out"/>
        <c:minorTickMark val="none"/>
        <c:tickLblPos val="nextTo"/>
        <c:txPr>
          <a:bodyPr/>
          <a:lstStyle/>
          <a:p>
            <a:pPr>
              <a:defRPr sz="1000"/>
            </a:pPr>
            <a:endParaRPr lang="en-US"/>
          </a:p>
        </c:txPr>
        <c:crossAx val="146904512"/>
        <c:crosses val="autoZero"/>
        <c:auto val="1"/>
        <c:lblAlgn val="ctr"/>
        <c:lblOffset val="100"/>
        <c:noMultiLvlLbl val="0"/>
      </c:catAx>
      <c:valAx>
        <c:axId val="146904512"/>
        <c:scaling>
          <c:orientation val="minMax"/>
        </c:scaling>
        <c:delete val="0"/>
        <c:axPos val="l"/>
        <c:majorGridlines/>
        <c:numFmt formatCode="General" sourceLinked="1"/>
        <c:majorTickMark val="out"/>
        <c:minorTickMark val="none"/>
        <c:tickLblPos val="nextTo"/>
        <c:txPr>
          <a:bodyPr/>
          <a:lstStyle/>
          <a:p>
            <a:pPr>
              <a:defRPr sz="1000"/>
            </a:pPr>
            <a:endParaRPr lang="en-US"/>
          </a:p>
        </c:txPr>
        <c:crossAx val="146900984"/>
        <c:crosses val="autoZero"/>
        <c:crossBetween val="between"/>
      </c:valAx>
      <c:spPr>
        <a:noFill/>
        <a:ln w="25371">
          <a:noFill/>
        </a:ln>
      </c:spPr>
    </c:plotArea>
    <c:legend>
      <c:legendPos val="r"/>
      <c:overlay val="0"/>
      <c:txPr>
        <a:bodyPr/>
        <a:lstStyle/>
        <a:p>
          <a:pPr>
            <a:defRPr sz="1200"/>
          </a:pPr>
          <a:endParaRPr lang="en-US"/>
        </a:p>
      </c:txPr>
    </c:legend>
    <c:plotVisOnly val="1"/>
    <c:dispBlanksAs val="gap"/>
    <c:showDLblsOverMax val="0"/>
  </c:chart>
  <c:txPr>
    <a:bodyPr/>
    <a:lstStyle/>
    <a:p>
      <a:pPr>
        <a:defRPr sz="1598">
          <a:solidFill>
            <a:srgbClr val="484848"/>
          </a:solidFil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Series 1</c:v>
                </c:pt>
              </c:strCache>
            </c:strRef>
          </c:tx>
          <c:spPr>
            <a:ln w="19050">
              <a:solidFill>
                <a:schemeClr val="bg1"/>
              </a:solidFill>
            </a:ln>
          </c:spPr>
          <c:dPt>
            <c:idx val="0"/>
            <c:bubble3D val="0"/>
            <c:spPr>
              <a:solidFill>
                <a:srgbClr val="4D4369"/>
              </a:solidFill>
              <a:ln w="19050">
                <a:solidFill>
                  <a:schemeClr val="bg1"/>
                </a:solidFill>
              </a:ln>
            </c:spPr>
            <c:extLst>
              <c:ext xmlns:c16="http://schemas.microsoft.com/office/drawing/2014/chart" uri="{C3380CC4-5D6E-409C-BE32-E72D297353CC}">
                <c16:uniqueId val="{00000001-FD7E-F24F-9688-38F54F5ED63F}"/>
              </c:ext>
            </c:extLst>
          </c:dPt>
          <c:dPt>
            <c:idx val="1"/>
            <c:bubble3D val="0"/>
            <c:spPr>
              <a:solidFill>
                <a:srgbClr val="F7941F"/>
              </a:solidFill>
              <a:ln w="19050">
                <a:solidFill>
                  <a:schemeClr val="bg1"/>
                </a:solidFill>
              </a:ln>
            </c:spPr>
            <c:extLst>
              <c:ext xmlns:c16="http://schemas.microsoft.com/office/drawing/2014/chart" uri="{C3380CC4-5D6E-409C-BE32-E72D297353CC}">
                <c16:uniqueId val="{00000003-FD7E-F24F-9688-38F54F5ED63F}"/>
              </c:ext>
            </c:extLst>
          </c:dPt>
          <c:dPt>
            <c:idx val="2"/>
            <c:bubble3D val="0"/>
            <c:spPr>
              <a:solidFill>
                <a:srgbClr val="058F96"/>
              </a:solidFill>
              <a:ln w="19050">
                <a:solidFill>
                  <a:schemeClr val="bg1"/>
                </a:solidFill>
              </a:ln>
            </c:spPr>
            <c:extLst>
              <c:ext xmlns:c16="http://schemas.microsoft.com/office/drawing/2014/chart" uri="{C3380CC4-5D6E-409C-BE32-E72D297353CC}">
                <c16:uniqueId val="{00000005-FD7E-F24F-9688-38F54F5ED63F}"/>
              </c:ext>
            </c:extLst>
          </c:dPt>
          <c:dPt>
            <c:idx val="3"/>
            <c:bubble3D val="0"/>
            <c:spPr>
              <a:solidFill>
                <a:srgbClr val="F6B413"/>
              </a:solidFill>
              <a:ln w="19050">
                <a:solidFill>
                  <a:schemeClr val="bg1"/>
                </a:solidFill>
              </a:ln>
            </c:spPr>
            <c:extLst>
              <c:ext xmlns:c16="http://schemas.microsoft.com/office/drawing/2014/chart" uri="{C3380CC4-5D6E-409C-BE32-E72D297353CC}">
                <c16:uniqueId val="{00000007-FD7E-F24F-9688-38F54F5ED63F}"/>
              </c:ext>
            </c:extLst>
          </c:dPt>
          <c:dPt>
            <c:idx val="4"/>
            <c:bubble3D val="0"/>
            <c:spPr>
              <a:solidFill>
                <a:srgbClr val="009053"/>
              </a:solidFill>
              <a:ln w="19050">
                <a:solidFill>
                  <a:schemeClr val="bg1"/>
                </a:solidFill>
              </a:ln>
            </c:spPr>
            <c:extLst>
              <c:ext xmlns:c16="http://schemas.microsoft.com/office/drawing/2014/chart" uri="{C3380CC4-5D6E-409C-BE32-E72D297353CC}">
                <c16:uniqueId val="{00000009-FD7E-F24F-9688-38F54F5ED63F}"/>
              </c:ext>
            </c:extLst>
          </c:dPt>
          <c:dPt>
            <c:idx val="5"/>
            <c:bubble3D val="0"/>
            <c:spPr>
              <a:solidFill>
                <a:srgbClr val="009CD8"/>
              </a:solidFill>
              <a:ln w="19050">
                <a:solidFill>
                  <a:schemeClr val="bg1"/>
                </a:solidFill>
              </a:ln>
            </c:spPr>
            <c:extLst>
              <c:ext xmlns:c16="http://schemas.microsoft.com/office/drawing/2014/chart" uri="{C3380CC4-5D6E-409C-BE32-E72D297353CC}">
                <c16:uniqueId val="{0000000B-FD7E-F24F-9688-38F54F5ED63F}"/>
              </c:ext>
            </c:extLst>
          </c:dPt>
          <c:dPt>
            <c:idx val="6"/>
            <c:bubble3D val="0"/>
            <c:spPr>
              <a:solidFill>
                <a:srgbClr val="DC3942"/>
              </a:solidFill>
              <a:ln w="19050">
                <a:solidFill>
                  <a:schemeClr val="bg1"/>
                </a:solidFill>
              </a:ln>
            </c:spPr>
            <c:extLst>
              <c:ext xmlns:c16="http://schemas.microsoft.com/office/drawing/2014/chart" uri="{C3380CC4-5D6E-409C-BE32-E72D297353CC}">
                <c16:uniqueId val="{0000000D-FD7E-F24F-9688-38F54F5ED63F}"/>
              </c:ext>
            </c:extLst>
          </c:dPt>
          <c:dPt>
            <c:idx val="7"/>
            <c:bubble3D val="0"/>
            <c:spPr>
              <a:solidFill>
                <a:srgbClr val="3A5A78"/>
              </a:solidFill>
              <a:ln w="19050">
                <a:solidFill>
                  <a:schemeClr val="bg1"/>
                </a:solidFill>
              </a:ln>
            </c:spPr>
            <c:extLst>
              <c:ext xmlns:c16="http://schemas.microsoft.com/office/drawing/2014/chart" uri="{C3380CC4-5D6E-409C-BE32-E72D297353CC}">
                <c16:uniqueId val="{0000000F-FD7E-F24F-9688-38F54F5ED63F}"/>
              </c:ext>
            </c:extLst>
          </c:dPt>
          <c:cat>
            <c:strRef>
              <c:f>Sheet1!$A$2:$A$8</c:f>
              <c:strCache>
                <c:ptCount val="7"/>
                <c:pt idx="0">
                  <c:v>Data 1</c:v>
                </c:pt>
                <c:pt idx="1">
                  <c:v>Data 2</c:v>
                </c:pt>
                <c:pt idx="2">
                  <c:v>Data 3</c:v>
                </c:pt>
                <c:pt idx="3">
                  <c:v>Data 4</c:v>
                </c:pt>
                <c:pt idx="4">
                  <c:v>Data 5</c:v>
                </c:pt>
                <c:pt idx="5">
                  <c:v>Data 6</c:v>
                </c:pt>
                <c:pt idx="6">
                  <c:v>Data 7</c:v>
                </c:pt>
              </c:strCache>
            </c:strRef>
          </c:cat>
          <c:val>
            <c:numRef>
              <c:f>Sheet1!$B$2:$B$8</c:f>
              <c:numCache>
                <c:formatCode>General</c:formatCode>
                <c:ptCount val="7"/>
                <c:pt idx="0">
                  <c:v>12</c:v>
                </c:pt>
                <c:pt idx="1">
                  <c:v>12</c:v>
                </c:pt>
                <c:pt idx="2">
                  <c:v>12</c:v>
                </c:pt>
                <c:pt idx="3">
                  <c:v>12</c:v>
                </c:pt>
                <c:pt idx="4">
                  <c:v>12</c:v>
                </c:pt>
                <c:pt idx="5">
                  <c:v>12</c:v>
                </c:pt>
                <c:pt idx="6">
                  <c:v>12</c:v>
                </c:pt>
              </c:numCache>
            </c:numRef>
          </c:val>
          <c:extLst>
            <c:ext xmlns:c16="http://schemas.microsoft.com/office/drawing/2014/chart" uri="{C3380CC4-5D6E-409C-BE32-E72D297353CC}">
              <c16:uniqueId val="{00000010-FD7E-F24F-9688-38F54F5ED63F}"/>
            </c:ext>
          </c:extLst>
        </c:ser>
        <c:ser>
          <c:idx val="1"/>
          <c:order val="1"/>
          <c:tx>
            <c:strRef>
              <c:f>Sheet1!$C$1</c:f>
              <c:strCache>
                <c:ptCount val="1"/>
                <c:pt idx="0">
                  <c:v>Column1</c:v>
                </c:pt>
              </c:strCache>
            </c:strRef>
          </c:tx>
          <c:cat>
            <c:strRef>
              <c:f>Sheet1!$A$2:$A$8</c:f>
              <c:strCache>
                <c:ptCount val="7"/>
                <c:pt idx="0">
                  <c:v>Data 1</c:v>
                </c:pt>
                <c:pt idx="1">
                  <c:v>Data 2</c:v>
                </c:pt>
                <c:pt idx="2">
                  <c:v>Data 3</c:v>
                </c:pt>
                <c:pt idx="3">
                  <c:v>Data 4</c:v>
                </c:pt>
                <c:pt idx="4">
                  <c:v>Data 5</c:v>
                </c:pt>
                <c:pt idx="5">
                  <c:v>Data 6</c:v>
                </c:pt>
                <c:pt idx="6">
                  <c:v>Data 7</c:v>
                </c:pt>
              </c:strCache>
            </c:strRef>
          </c:cat>
          <c:val>
            <c:numRef>
              <c:f>Sheet1!$C$2:$C$8</c:f>
              <c:numCache>
                <c:formatCode>General</c:formatCode>
                <c:ptCount val="7"/>
              </c:numCache>
            </c:numRef>
          </c:val>
          <c:extLst>
            <c:ext xmlns:c16="http://schemas.microsoft.com/office/drawing/2014/chart" uri="{C3380CC4-5D6E-409C-BE32-E72D297353CC}">
              <c16:uniqueId val="{00000011-FD7E-F24F-9688-38F54F5ED63F}"/>
            </c:ext>
          </c:extLst>
        </c:ser>
        <c:ser>
          <c:idx val="2"/>
          <c:order val="2"/>
          <c:tx>
            <c:strRef>
              <c:f>Sheet1!$D$1</c:f>
              <c:strCache>
                <c:ptCount val="1"/>
                <c:pt idx="0">
                  <c:v>Column2</c:v>
                </c:pt>
              </c:strCache>
            </c:strRef>
          </c:tx>
          <c:cat>
            <c:strRef>
              <c:f>Sheet1!$A$2:$A$8</c:f>
              <c:strCache>
                <c:ptCount val="7"/>
                <c:pt idx="0">
                  <c:v>Data 1</c:v>
                </c:pt>
                <c:pt idx="1">
                  <c:v>Data 2</c:v>
                </c:pt>
                <c:pt idx="2">
                  <c:v>Data 3</c:v>
                </c:pt>
                <c:pt idx="3">
                  <c:v>Data 4</c:v>
                </c:pt>
                <c:pt idx="4">
                  <c:v>Data 5</c:v>
                </c:pt>
                <c:pt idx="5">
                  <c:v>Data 6</c:v>
                </c:pt>
                <c:pt idx="6">
                  <c:v>Data 7</c:v>
                </c:pt>
              </c:strCache>
            </c:strRef>
          </c:cat>
          <c:val>
            <c:numRef>
              <c:f>Sheet1!$D$2:$D$8</c:f>
              <c:numCache>
                <c:formatCode>General</c:formatCode>
                <c:ptCount val="7"/>
              </c:numCache>
            </c:numRef>
          </c:val>
          <c:extLst>
            <c:ext xmlns:c16="http://schemas.microsoft.com/office/drawing/2014/chart" uri="{C3380CC4-5D6E-409C-BE32-E72D297353CC}">
              <c16:uniqueId val="{00000012-FD7E-F24F-9688-38F54F5ED63F}"/>
            </c:ext>
          </c:extLst>
        </c:ser>
        <c:dLbls>
          <c:showLegendKey val="0"/>
          <c:showVal val="0"/>
          <c:showCatName val="0"/>
          <c:showSerName val="0"/>
          <c:showPercent val="0"/>
          <c:showBubbleSize val="0"/>
          <c:showLeaderLines val="0"/>
        </c:dLbls>
        <c:firstSliceAng val="0"/>
      </c:pieChart>
    </c:plotArea>
    <c:legend>
      <c:legendPos val="r"/>
      <c:overlay val="0"/>
      <c:txPr>
        <a:bodyPr/>
        <a:lstStyle/>
        <a:p>
          <a:pPr>
            <a:defRPr sz="1200"/>
          </a:pPr>
          <a:endParaRPr lang="en-US"/>
        </a:p>
      </c:txPr>
    </c:legend>
    <c:plotVisOnly val="1"/>
    <c:dispBlanksAs val="zero"/>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2" Type="http://schemas.openxmlformats.org/officeDocument/2006/relationships/tags" Target="../tags/tag2.xm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212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63988" y="0"/>
            <a:ext cx="3032125" cy="465138"/>
          </a:xfrm>
          <a:prstGeom prst="rect">
            <a:avLst/>
          </a:prstGeom>
        </p:spPr>
        <p:txBody>
          <a:bodyPr vert="horz" lIns="91440" tIns="45720" rIns="91440" bIns="45720" rtlCol="0"/>
          <a:lstStyle>
            <a:lvl1pPr algn="r">
              <a:defRPr sz="1200"/>
            </a:lvl1pPr>
          </a:lstStyle>
          <a:p>
            <a:fld id="{D222FEBE-30E3-4062-AECF-BBD26B7B1BD4}" type="datetimeFigureOut">
              <a:rPr lang="en-US" smtClean="0"/>
              <a:t>7/11/2024</a:t>
            </a:fld>
            <a:endParaRPr lang="en-US"/>
          </a:p>
        </p:txBody>
      </p:sp>
      <p:sp>
        <p:nvSpPr>
          <p:cNvPr id="4" name="Footer Placeholder 3"/>
          <p:cNvSpPr>
            <a:spLocks noGrp="1"/>
          </p:cNvSpPr>
          <p:nvPr>
            <p:ph type="ftr" sz="quarter" idx="2"/>
            <p:custDataLst>
              <p:tags r:id="rId2"/>
            </p:custDataLst>
          </p:nvPr>
        </p:nvSpPr>
        <p:spPr>
          <a:xfrm>
            <a:off x="0" y="8818563"/>
            <a:ext cx="6997700" cy="465137"/>
          </a:xfrm>
          <a:prstGeom prst="rect">
            <a:avLst/>
          </a:prstGeom>
        </p:spPr>
        <p:txBody>
          <a:bodyPr vert="horz" lIns="91440" tIns="45720" rIns="91440" bIns="45720" rtlCol="0" anchor="b"/>
          <a:lstStyle>
            <a:lvl1pPr algn="l">
              <a:defRPr sz="1200"/>
            </a:lvl1pPr>
          </a:lstStyle>
          <a:p>
            <a:pPr algn="ctr"/>
            <a:r>
              <a:rPr lang="en-US" sz="600" i="1">
                <a:solidFill>
                  <a:srgbClr val="000000"/>
                </a:solidFill>
                <a:latin typeface="Arial" panose="020B0604020202020204" pitchFamily="34" charset="0"/>
              </a:rPr>
              <a:t>© 2020 by The Hartford. Classification: Company Confidential. No part of this document may be reproduced, published or used without the permission of The Hartford.</a:t>
            </a:r>
          </a:p>
        </p:txBody>
      </p:sp>
      <p:sp>
        <p:nvSpPr>
          <p:cNvPr id="5" name="Slide Number Placeholder 4"/>
          <p:cNvSpPr>
            <a:spLocks noGrp="1"/>
          </p:cNvSpPr>
          <p:nvPr>
            <p:ph type="sldNum" sz="quarter" idx="3"/>
          </p:nvPr>
        </p:nvSpPr>
        <p:spPr>
          <a:xfrm>
            <a:off x="3963988" y="8818563"/>
            <a:ext cx="3032125" cy="465137"/>
          </a:xfrm>
          <a:prstGeom prst="rect">
            <a:avLst/>
          </a:prstGeom>
        </p:spPr>
        <p:txBody>
          <a:bodyPr vert="horz" lIns="91440" tIns="45720" rIns="91440" bIns="45720" rtlCol="0" anchor="b"/>
          <a:lstStyle>
            <a:lvl1pPr algn="r">
              <a:defRPr sz="1200"/>
            </a:lvl1pPr>
          </a:lstStyle>
          <a:p>
            <a:fld id="{B64718BE-C99B-407B-B2EC-3877B77858CD}" type="slidenum">
              <a:rPr lang="en-US" smtClean="0"/>
              <a:t>‹#›</a:t>
            </a:fld>
            <a:endParaRPr lang="en-US"/>
          </a:p>
        </p:txBody>
      </p:sp>
    </p:spTree>
    <p:extLst>
      <p:ext uri="{BB962C8B-B14F-4D97-AF65-F5344CB8AC3E}">
        <p14:creationId xmlns:p14="http://schemas.microsoft.com/office/powerpoint/2010/main" val="7843393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tags" Target="../tags/tag1.xm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032337" cy="464185"/>
          </a:xfrm>
          <a:prstGeom prst="rect">
            <a:avLst/>
          </a:prstGeom>
          <a:noFill/>
          <a:ln>
            <a:noFill/>
          </a:ln>
          <a:effectLst/>
        </p:spPr>
        <p:txBody>
          <a:bodyPr vert="horz" wrap="square" lIns="93031" tIns="46516" rIns="93031" bIns="46516" numCol="1" anchor="t" anchorCtr="0" compatLnSpc="1">
            <a:prstTxWarp prst="textNoShape">
              <a:avLst/>
            </a:prstTxWarp>
          </a:bodyPr>
          <a:lstStyle>
            <a:lvl1pPr>
              <a:defRPr sz="1200"/>
            </a:lvl1pPr>
          </a:lstStyle>
          <a:p>
            <a:pPr>
              <a:defRPr/>
            </a:pPr>
            <a:endParaRPr lang="en-US" altLang="en-US"/>
          </a:p>
        </p:txBody>
      </p:sp>
      <p:sp>
        <p:nvSpPr>
          <p:cNvPr id="43011" name="Rectangle 3"/>
          <p:cNvSpPr>
            <a:spLocks noGrp="1" noChangeArrowheads="1"/>
          </p:cNvSpPr>
          <p:nvPr>
            <p:ph type="dt" idx="1"/>
          </p:nvPr>
        </p:nvSpPr>
        <p:spPr bwMode="auto">
          <a:xfrm>
            <a:off x="3963744" y="0"/>
            <a:ext cx="3032337" cy="464185"/>
          </a:xfrm>
          <a:prstGeom prst="rect">
            <a:avLst/>
          </a:prstGeom>
          <a:noFill/>
          <a:ln>
            <a:noFill/>
          </a:ln>
          <a:effectLst/>
        </p:spPr>
        <p:txBody>
          <a:bodyPr vert="horz" wrap="square" lIns="93031" tIns="46516" rIns="93031" bIns="46516" numCol="1" anchor="t" anchorCtr="0" compatLnSpc="1">
            <a:prstTxWarp prst="textNoShape">
              <a:avLst/>
            </a:prstTxWarp>
          </a:bodyPr>
          <a:lstStyle>
            <a:lvl1pPr algn="r">
              <a:defRPr sz="1200"/>
            </a:lvl1pPr>
          </a:lstStyle>
          <a:p>
            <a:pPr>
              <a:defRPr/>
            </a:pPr>
            <a:endParaRPr lang="en-US" altLang="en-US"/>
          </a:p>
        </p:txBody>
      </p:sp>
      <p:sp>
        <p:nvSpPr>
          <p:cNvPr id="6148"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p:spPr>
      </p:sp>
      <p:sp>
        <p:nvSpPr>
          <p:cNvPr id="43013" name="Rectangle 5"/>
          <p:cNvSpPr>
            <a:spLocks noGrp="1" noChangeArrowheads="1"/>
          </p:cNvSpPr>
          <p:nvPr>
            <p:ph type="body" sz="quarter" idx="3"/>
          </p:nvPr>
        </p:nvSpPr>
        <p:spPr bwMode="auto">
          <a:xfrm>
            <a:off x="699770" y="4409758"/>
            <a:ext cx="5598160" cy="4177665"/>
          </a:xfrm>
          <a:prstGeom prst="rect">
            <a:avLst/>
          </a:prstGeom>
          <a:noFill/>
          <a:ln>
            <a:noFill/>
          </a:ln>
          <a:effectLst/>
        </p:spPr>
        <p:txBody>
          <a:bodyPr vert="horz" wrap="square" lIns="93031" tIns="46516" rIns="93031" bIns="46516"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43014" name="Rectangle 6"/>
          <p:cNvSpPr>
            <a:spLocks noGrp="1" noChangeArrowheads="1"/>
          </p:cNvSpPr>
          <p:nvPr>
            <p:ph type="ftr" sz="quarter" idx="4"/>
            <p:custDataLst>
              <p:tags r:id="rId2"/>
            </p:custDataLst>
          </p:nvPr>
        </p:nvSpPr>
        <p:spPr bwMode="auto">
          <a:xfrm>
            <a:off x="0" y="8817904"/>
            <a:ext cx="6997700" cy="464185"/>
          </a:xfrm>
          <a:prstGeom prst="rect">
            <a:avLst/>
          </a:prstGeom>
          <a:noFill/>
          <a:ln>
            <a:noFill/>
          </a:ln>
          <a:effectLst/>
        </p:spPr>
        <p:txBody>
          <a:bodyPr vert="horz" wrap="square" lIns="93031" tIns="46516" rIns="93031" bIns="46516" numCol="1" anchor="b" anchorCtr="0" compatLnSpc="1">
            <a:prstTxWarp prst="textNoShape">
              <a:avLst/>
            </a:prstTxWarp>
          </a:bodyPr>
          <a:lstStyle>
            <a:lvl1pPr algn="ctr">
              <a:defRPr lang="en-US" sz="600" b="0" i="1" u="none">
                <a:solidFill>
                  <a:srgbClr val="000000"/>
                </a:solidFill>
                <a:latin typeface="Arial" panose="020B0604020202020204" pitchFamily="34" charset="0"/>
              </a:defRPr>
            </a:lvl1pPr>
          </a:lstStyle>
          <a:p>
            <a:pPr>
              <a:defRPr/>
            </a:pPr>
            <a:r>
              <a:rPr lang="en-US"/>
              <a:t>© 2020 by The Hartford. Classification: Company Confidential. No part of this document may be reproduced, published or used without the permission of The Hartford.</a:t>
            </a:r>
          </a:p>
        </p:txBody>
      </p:sp>
      <p:sp>
        <p:nvSpPr>
          <p:cNvPr id="43015" name="Rectangle 7"/>
          <p:cNvSpPr>
            <a:spLocks noGrp="1" noChangeArrowheads="1"/>
          </p:cNvSpPr>
          <p:nvPr>
            <p:ph type="sldNum" sz="quarter" idx="5"/>
          </p:nvPr>
        </p:nvSpPr>
        <p:spPr bwMode="auto">
          <a:xfrm>
            <a:off x="3963744" y="8817904"/>
            <a:ext cx="3032337" cy="464185"/>
          </a:xfrm>
          <a:prstGeom prst="rect">
            <a:avLst/>
          </a:prstGeom>
          <a:noFill/>
          <a:ln>
            <a:noFill/>
          </a:ln>
          <a:effectLst/>
        </p:spPr>
        <p:txBody>
          <a:bodyPr vert="horz" wrap="square" lIns="93031" tIns="46516" rIns="93031" bIns="46516" numCol="1" anchor="b" anchorCtr="0" compatLnSpc="1">
            <a:prstTxWarp prst="textNoShape">
              <a:avLst/>
            </a:prstTxWarp>
          </a:bodyPr>
          <a:lstStyle>
            <a:lvl1pPr algn="r">
              <a:defRPr sz="1200"/>
            </a:lvl1pPr>
          </a:lstStyle>
          <a:p>
            <a:pPr>
              <a:defRPr/>
            </a:pPr>
            <a:fld id="{0EB2B284-1554-48B6-A6E2-FFBA963387BB}" type="slidenum">
              <a:rPr lang="en-US" altLang="en-US"/>
              <a:pPr>
                <a:defRPr/>
              </a:pPr>
              <a:t>‹#›</a:t>
            </a:fld>
            <a:endParaRPr lang="en-US" altLang="en-US"/>
          </a:p>
        </p:txBody>
      </p:sp>
    </p:spTree>
    <p:extLst>
      <p:ext uri="{BB962C8B-B14F-4D97-AF65-F5344CB8AC3E}">
        <p14:creationId xmlns:p14="http://schemas.microsoft.com/office/powerpoint/2010/main" val="2946420983"/>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endParaRPr lang="en-US" altLang="en-US"/>
          </a:p>
        </p:txBody>
      </p:sp>
      <p:sp>
        <p:nvSpPr>
          <p:cNvPr id="5" name="Footer Placeholder 4"/>
          <p:cNvSpPr>
            <a:spLocks noGrp="1"/>
          </p:cNvSpPr>
          <p:nvPr>
            <p:ph type="ftr" sz="quarter" idx="11"/>
            <p:custDataLst>
              <p:tags r:id="rId1"/>
            </p:custDataLst>
          </p:nvPr>
        </p:nvSpPr>
        <p:spPr/>
        <p:txBody>
          <a:bodyPr/>
          <a:lstStyle/>
          <a:p>
            <a:pPr>
              <a:defRPr/>
            </a:pPr>
            <a:r>
              <a:rPr lang="en-US"/>
              <a:t>© 2020 by The Hartford. Classification: Company Confidential. No part of this document may be reproduced, published or used without the permission of The Hartford.</a:t>
            </a:r>
          </a:p>
        </p:txBody>
      </p:sp>
      <p:sp>
        <p:nvSpPr>
          <p:cNvPr id="6" name="Slide Number Placeholder 5"/>
          <p:cNvSpPr>
            <a:spLocks noGrp="1"/>
          </p:cNvSpPr>
          <p:nvPr>
            <p:ph type="sldNum" sz="quarter" idx="12"/>
          </p:nvPr>
        </p:nvSpPr>
        <p:spPr/>
        <p:txBody>
          <a:bodyPr/>
          <a:lstStyle/>
          <a:p>
            <a:pPr>
              <a:defRPr/>
            </a:pPr>
            <a:fld id="{0EB2B284-1554-48B6-A6E2-FFBA963387BB}" type="slidenum">
              <a:rPr lang="en-US" altLang="en-US" smtClean="0"/>
              <a:pPr>
                <a:defRPr/>
              </a:pPr>
              <a:t>1</a:t>
            </a:fld>
            <a:endParaRPr lang="en-US" altLang="en-US"/>
          </a:p>
        </p:txBody>
      </p:sp>
    </p:spTree>
    <p:extLst>
      <p:ext uri="{BB962C8B-B14F-4D97-AF65-F5344CB8AC3E}">
        <p14:creationId xmlns:p14="http://schemas.microsoft.com/office/powerpoint/2010/main" val="25399950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1443" b="36565"/>
          <a:stretch/>
        </p:blipFill>
        <p:spPr>
          <a:xfrm>
            <a:off x="0" y="1"/>
            <a:ext cx="5355807" cy="6858000"/>
          </a:xfrm>
          <a:prstGeom prst="rect">
            <a:avLst/>
          </a:prstGeom>
        </p:spPr>
      </p:pic>
      <p:pic>
        <p:nvPicPr>
          <p:cNvPr id="4" name="Picture 7"/>
          <p:cNvPicPr>
            <a:picLocks noChangeAspect="1" noChangeArrowheads="1"/>
          </p:cNvPicPr>
          <p:nvPr userDrawn="1"/>
        </p:nvPicPr>
        <p:blipFill>
          <a:blip r:embed="rId3"/>
          <a:srcRect/>
          <a:stretch>
            <a:fillRect/>
          </a:stretch>
        </p:blipFill>
        <p:spPr bwMode="auto">
          <a:xfrm>
            <a:off x="0" y="3840480"/>
            <a:ext cx="6983730" cy="1188720"/>
          </a:xfrm>
          <a:prstGeom prst="rect">
            <a:avLst/>
          </a:prstGeom>
          <a:solidFill>
            <a:srgbClr val="B6D3E9"/>
          </a:solidFill>
          <a:ln w="9525">
            <a:noFill/>
            <a:miter lim="800000"/>
            <a:headEnd/>
            <a:tailEnd/>
          </a:ln>
        </p:spPr>
      </p:pic>
      <p:pic>
        <p:nvPicPr>
          <p:cNvPr id="5" name="Picture 18" descr="Hartford_Logo"/>
          <p:cNvPicPr>
            <a:picLocks noChangeAspect="1" noChangeArrowheads="1"/>
          </p:cNvPicPr>
          <p:nvPr userDrawn="1"/>
        </p:nvPicPr>
        <p:blipFill>
          <a:blip r:embed="rId4"/>
          <a:srcRect/>
          <a:stretch>
            <a:fillRect/>
          </a:stretch>
        </p:blipFill>
        <p:spPr bwMode="auto">
          <a:xfrm>
            <a:off x="7524750" y="3790950"/>
            <a:ext cx="1247775" cy="1238250"/>
          </a:xfrm>
          <a:prstGeom prst="rect">
            <a:avLst/>
          </a:prstGeom>
          <a:noFill/>
          <a:ln w="9525">
            <a:noFill/>
            <a:miter lim="800000"/>
            <a:headEnd/>
            <a:tailEnd/>
          </a:ln>
        </p:spPr>
      </p:pic>
      <p:sp>
        <p:nvSpPr>
          <p:cNvPr id="3074" name="Rectangle 2"/>
          <p:cNvSpPr>
            <a:spLocks noGrp="1" noChangeArrowheads="1"/>
          </p:cNvSpPr>
          <p:nvPr>
            <p:ph type="ctrTitle"/>
          </p:nvPr>
        </p:nvSpPr>
        <p:spPr>
          <a:xfrm>
            <a:off x="274320" y="3840480"/>
            <a:ext cx="6400800" cy="1188720"/>
          </a:xfrm>
        </p:spPr>
        <p:txBody>
          <a:bodyPr anchor="ctr"/>
          <a:lstStyle>
            <a:lvl1pPr>
              <a:defRPr/>
            </a:lvl1pPr>
          </a:lstStyle>
          <a:p>
            <a:pPr lvl="0"/>
            <a:r>
              <a:rPr lang="en-US" altLang="en-US" noProof="0"/>
              <a:t>Click to edit Master title style</a:t>
            </a:r>
          </a:p>
        </p:txBody>
      </p:sp>
      <p:sp>
        <p:nvSpPr>
          <p:cNvPr id="3075" name="Rectangle 3"/>
          <p:cNvSpPr>
            <a:spLocks noGrp="1" noChangeArrowheads="1"/>
          </p:cNvSpPr>
          <p:nvPr>
            <p:ph type="subTitle" idx="1"/>
          </p:nvPr>
        </p:nvSpPr>
        <p:spPr>
          <a:xfrm>
            <a:off x="274320" y="5105400"/>
            <a:ext cx="6400800" cy="914400"/>
          </a:xfrm>
        </p:spPr>
        <p:txBody>
          <a:bodyPr/>
          <a:lstStyle>
            <a:lvl1pPr marL="0" indent="0">
              <a:buFontTx/>
              <a:buNone/>
              <a:defRPr sz="1400" b="0">
                <a:solidFill>
                  <a:srgbClr val="3A5A78"/>
                </a:solidFill>
              </a:defRPr>
            </a:lvl1pPr>
          </a:lstStyle>
          <a:p>
            <a:pPr lvl="0"/>
            <a:r>
              <a:rPr lang="en-US" altLang="en-US" noProof="0"/>
              <a:t>Click to edit Master subtitle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1443" b="36565"/>
          <a:stretch/>
        </p:blipFill>
        <p:spPr>
          <a:xfrm>
            <a:off x="0" y="1"/>
            <a:ext cx="5355807" cy="6858000"/>
          </a:xfrm>
          <a:prstGeom prst="rect">
            <a:avLst/>
          </a:prstGeom>
        </p:spPr>
      </p:pic>
      <p:sp>
        <p:nvSpPr>
          <p:cNvPr id="9" name="Rectangle 8">
            <a:extLst>
              <a:ext uri="{FF2B5EF4-FFF2-40B4-BE49-F238E27FC236}">
                <a16:creationId xmlns:a16="http://schemas.microsoft.com/office/drawing/2014/main" id="{762E7447-A8E4-4D4F-B047-F0A5DD2F2A9F}"/>
              </a:ext>
            </a:extLst>
          </p:cNvPr>
          <p:cNvSpPr/>
          <p:nvPr userDrawn="1"/>
        </p:nvSpPr>
        <p:spPr>
          <a:xfrm>
            <a:off x="5563" y="3840480"/>
            <a:ext cx="6991189" cy="1188720"/>
          </a:xfrm>
          <a:prstGeom prst="rect">
            <a:avLst/>
          </a:prstGeom>
          <a:solidFill>
            <a:srgbClr val="B6D3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18" descr="Hartford_Logo"/>
          <p:cNvPicPr>
            <a:picLocks noChangeAspect="1" noChangeArrowheads="1"/>
          </p:cNvPicPr>
          <p:nvPr userDrawn="1"/>
        </p:nvPicPr>
        <p:blipFill>
          <a:blip r:embed="rId3"/>
          <a:srcRect/>
          <a:stretch>
            <a:fillRect/>
          </a:stretch>
        </p:blipFill>
        <p:spPr bwMode="auto">
          <a:xfrm>
            <a:off x="7524750" y="3790950"/>
            <a:ext cx="1247775" cy="1238250"/>
          </a:xfrm>
          <a:prstGeom prst="rect">
            <a:avLst/>
          </a:prstGeom>
          <a:noFill/>
          <a:ln w="9525">
            <a:noFill/>
            <a:miter lim="800000"/>
            <a:headEnd/>
            <a:tailEnd/>
          </a:ln>
        </p:spPr>
      </p:pic>
      <p:sp>
        <p:nvSpPr>
          <p:cNvPr id="3074" name="Rectangle 2"/>
          <p:cNvSpPr>
            <a:spLocks noGrp="1" noChangeArrowheads="1"/>
          </p:cNvSpPr>
          <p:nvPr>
            <p:ph type="ctrTitle" hasCustomPrompt="1"/>
          </p:nvPr>
        </p:nvSpPr>
        <p:spPr>
          <a:xfrm>
            <a:off x="274320" y="3840480"/>
            <a:ext cx="6400800" cy="1188720"/>
          </a:xfrm>
        </p:spPr>
        <p:txBody>
          <a:bodyPr anchor="ctr"/>
          <a:lstStyle>
            <a:lvl1pPr>
              <a:defRPr b="0">
                <a:solidFill>
                  <a:srgbClr val="3A5A78"/>
                </a:solidFill>
              </a:defRPr>
            </a:lvl1pPr>
          </a:lstStyle>
          <a:p>
            <a:pPr lvl="0"/>
            <a:r>
              <a:rPr lang="en-US" altLang="en-US" noProof="0"/>
              <a:t>INTERNAL DIVIDER PAGE</a:t>
            </a:r>
          </a:p>
        </p:txBody>
      </p:sp>
      <p:sp>
        <p:nvSpPr>
          <p:cNvPr id="3075" name="Rectangle 3"/>
          <p:cNvSpPr>
            <a:spLocks noGrp="1" noChangeArrowheads="1"/>
          </p:cNvSpPr>
          <p:nvPr>
            <p:ph type="subTitle" idx="1"/>
          </p:nvPr>
        </p:nvSpPr>
        <p:spPr>
          <a:xfrm>
            <a:off x="274320" y="5105400"/>
            <a:ext cx="6400800" cy="914400"/>
          </a:xfrm>
        </p:spPr>
        <p:txBody>
          <a:bodyPr/>
          <a:lstStyle>
            <a:lvl1pPr marL="0" indent="0">
              <a:buFontTx/>
              <a:buNone/>
              <a:defRPr sz="1400" b="0">
                <a:solidFill>
                  <a:srgbClr val="3A5A78"/>
                </a:solidFill>
              </a:defRPr>
            </a:lvl1pPr>
          </a:lstStyle>
          <a:p>
            <a:pPr lvl="0"/>
            <a:r>
              <a:rPr lang="en-US" altLang="en-US" noProof="0"/>
              <a:t>Click to edit Master subtitle style</a:t>
            </a:r>
          </a:p>
        </p:txBody>
      </p:sp>
    </p:spTree>
    <p:extLst>
      <p:ext uri="{BB962C8B-B14F-4D97-AF65-F5344CB8AC3E}">
        <p14:creationId xmlns:p14="http://schemas.microsoft.com/office/powerpoint/2010/main" val="2962001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ain Layout">
    <p:spTree>
      <p:nvGrpSpPr>
        <p:cNvPr id="1" name=""/>
        <p:cNvGrpSpPr/>
        <p:nvPr/>
      </p:nvGrpSpPr>
      <p:grpSpPr>
        <a:xfrm>
          <a:off x="0" y="0"/>
          <a:ext cx="0" cy="0"/>
          <a:chOff x="0" y="0"/>
          <a:chExt cx="0" cy="0"/>
        </a:xfrm>
      </p:grpSpPr>
      <p:sp>
        <p:nvSpPr>
          <p:cNvPr id="4" name="Rectangle 6"/>
          <p:cNvSpPr>
            <a:spLocks noGrp="1" noChangeArrowheads="1"/>
          </p:cNvSpPr>
          <p:nvPr>
            <p:ph type="sldNum" sz="quarter" idx="10"/>
          </p:nvPr>
        </p:nvSpPr>
        <p:spPr>
          <a:ln/>
        </p:spPr>
        <p:txBody>
          <a:bodyPr/>
          <a:lstStyle>
            <a:lvl1pPr>
              <a:defRPr/>
            </a:lvl1pPr>
          </a:lstStyle>
          <a:p>
            <a:pPr>
              <a:defRPr/>
            </a:pPr>
            <a:fld id="{1188F9D2-5B65-4C92-8FFB-3F149C9EBFE1}" type="slidenum">
              <a:rPr lang="en-US" altLang="en-US"/>
              <a:pPr>
                <a:defRPr/>
              </a:pPr>
              <a:t>‹#›</a:t>
            </a:fld>
            <a:endParaRPr lang="en-US" altLang="en-US"/>
          </a:p>
        </p:txBody>
      </p:sp>
      <p:sp>
        <p:nvSpPr>
          <p:cNvPr id="7" name="Content Placeholder 2"/>
          <p:cNvSpPr>
            <a:spLocks noGrp="1"/>
          </p:cNvSpPr>
          <p:nvPr>
            <p:ph idx="1"/>
          </p:nvPr>
        </p:nvSpPr>
        <p:spPr>
          <a:xfrm>
            <a:off x="274320" y="1371600"/>
            <a:ext cx="832104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title" hasCustomPrompt="1"/>
          </p:nvPr>
        </p:nvSpPr>
        <p:spPr bwMode="auto">
          <a:xfrm>
            <a:off x="274320" y="349625"/>
            <a:ext cx="7193280" cy="82296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en-US"/>
              <a:t>Click to add title </a:t>
            </a:r>
            <a:r>
              <a:rPr lang="en-US"/>
              <a:t>– use sentence case</a:t>
            </a:r>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2A7888CC-A97D-4440-8229-399165F08B27}" type="slidenum">
              <a:rPr lang="en-US" altLang="en-US" smtClean="0"/>
              <a:pPr>
                <a:defRPr/>
              </a:pPr>
              <a:t>‹#›</a:t>
            </a:fld>
            <a:endParaRPr lang="en-US" altLang="en-US"/>
          </a:p>
        </p:txBody>
      </p:sp>
      <p:sp>
        <p:nvSpPr>
          <p:cNvPr id="5" name="Content Placeholder 2"/>
          <p:cNvSpPr>
            <a:spLocks noGrp="1"/>
          </p:cNvSpPr>
          <p:nvPr>
            <p:ph idx="11"/>
          </p:nvPr>
        </p:nvSpPr>
        <p:spPr>
          <a:xfrm>
            <a:off x="274320" y="1371600"/>
            <a:ext cx="393192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2"/>
          <p:cNvSpPr>
            <a:spLocks noGrp="1"/>
          </p:cNvSpPr>
          <p:nvPr>
            <p:ph idx="12"/>
          </p:nvPr>
        </p:nvSpPr>
        <p:spPr>
          <a:xfrm>
            <a:off x="4663440" y="1371600"/>
            <a:ext cx="393192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p:cNvSpPr>
            <a:spLocks noGrp="1" noChangeArrowheads="1"/>
          </p:cNvSpPr>
          <p:nvPr>
            <p:ph type="title" hasCustomPrompt="1"/>
          </p:nvPr>
        </p:nvSpPr>
        <p:spPr bwMode="auto">
          <a:xfrm>
            <a:off x="274320" y="349625"/>
            <a:ext cx="7193280" cy="82296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en-US"/>
              <a:t>Click to add title </a:t>
            </a:r>
            <a:r>
              <a:rPr lang="en-US"/>
              <a:t>– use sentence case</a:t>
            </a:r>
            <a:endParaRPr lang="en-US" altLang="en-US"/>
          </a:p>
        </p:txBody>
      </p:sp>
    </p:spTree>
    <p:extLst>
      <p:ext uri="{BB962C8B-B14F-4D97-AF65-F5344CB8AC3E}">
        <p14:creationId xmlns:p14="http://schemas.microsoft.com/office/powerpoint/2010/main" val="1652207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amp; Two 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3200400"/>
            <a:ext cx="3931920" cy="2971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1188F9D2-5B65-4C92-8FFB-3F149C9EBFE1}" type="slidenum">
              <a:rPr lang="en-US" altLang="en-US"/>
              <a:pPr>
                <a:defRPr/>
              </a:pPr>
              <a:t>‹#›</a:t>
            </a:fld>
            <a:endParaRPr lang="en-US" altLang="en-US"/>
          </a:p>
        </p:txBody>
      </p:sp>
      <p:sp>
        <p:nvSpPr>
          <p:cNvPr id="5" name="Content Placeholder 2"/>
          <p:cNvSpPr>
            <a:spLocks noGrp="1"/>
          </p:cNvSpPr>
          <p:nvPr>
            <p:ph idx="11"/>
          </p:nvPr>
        </p:nvSpPr>
        <p:spPr>
          <a:xfrm>
            <a:off x="4663440" y="3200400"/>
            <a:ext cx="3931920" cy="2971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2"/>
          <p:cNvSpPr>
            <a:spLocks noGrp="1"/>
          </p:cNvSpPr>
          <p:nvPr>
            <p:ph idx="12"/>
          </p:nvPr>
        </p:nvSpPr>
        <p:spPr>
          <a:xfrm>
            <a:off x="274320" y="1371600"/>
            <a:ext cx="8321040" cy="160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p:cNvSpPr>
            <a:spLocks noGrp="1" noChangeArrowheads="1"/>
          </p:cNvSpPr>
          <p:nvPr>
            <p:ph type="title" hasCustomPrompt="1"/>
          </p:nvPr>
        </p:nvSpPr>
        <p:spPr bwMode="auto">
          <a:xfrm>
            <a:off x="274320" y="349625"/>
            <a:ext cx="7193280" cy="82296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en-US"/>
              <a:t>Click to add title </a:t>
            </a:r>
            <a:r>
              <a:rPr lang="en-US"/>
              <a:t>– use sentence case</a:t>
            </a:r>
            <a:endParaRPr lang="en-US" altLang="en-US"/>
          </a:p>
        </p:txBody>
      </p:sp>
    </p:spTree>
    <p:extLst>
      <p:ext uri="{BB962C8B-B14F-4D97-AF65-F5344CB8AC3E}">
        <p14:creationId xmlns:p14="http://schemas.microsoft.com/office/powerpoint/2010/main" val="3627965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Rectangle 6"/>
          <p:cNvSpPr>
            <a:spLocks noGrp="1" noChangeArrowheads="1"/>
          </p:cNvSpPr>
          <p:nvPr>
            <p:ph type="sldNum" sz="quarter" idx="10"/>
          </p:nvPr>
        </p:nvSpPr>
        <p:spPr>
          <a:ln/>
        </p:spPr>
        <p:txBody>
          <a:bodyPr/>
          <a:lstStyle>
            <a:lvl1pPr>
              <a:defRPr/>
            </a:lvl1pPr>
          </a:lstStyle>
          <a:p>
            <a:pPr>
              <a:defRPr/>
            </a:pPr>
            <a:fld id="{1163B6C9-B84A-40BC-93CF-54B09D60C2F0}" type="slidenum">
              <a:rPr lang="en-US" altLang="en-US"/>
              <a:pPr>
                <a:defRPr/>
              </a:pPr>
              <a:t>‹#›</a:t>
            </a:fld>
            <a:endParaRPr lang="en-US" altLang="en-US"/>
          </a:p>
        </p:txBody>
      </p:sp>
      <p:sp>
        <p:nvSpPr>
          <p:cNvPr id="4" name="Rectangle 2"/>
          <p:cNvSpPr>
            <a:spLocks noGrp="1" noChangeArrowheads="1"/>
          </p:cNvSpPr>
          <p:nvPr>
            <p:ph type="title" hasCustomPrompt="1"/>
          </p:nvPr>
        </p:nvSpPr>
        <p:spPr bwMode="auto">
          <a:xfrm>
            <a:off x="274320" y="349625"/>
            <a:ext cx="7193280" cy="82296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en-US"/>
              <a:t>Click to add title </a:t>
            </a:r>
            <a:r>
              <a:rPr lang="en-US"/>
              <a:t>– use sentence case</a:t>
            </a:r>
            <a:endParaRPr lang="en-US" altLang="en-US"/>
          </a:p>
        </p:txBody>
      </p:sp>
      <p:sp>
        <p:nvSpPr>
          <p:cNvPr id="5" name="TextBox 4"/>
          <p:cNvSpPr txBox="1"/>
          <p:nvPr userDrawn="1"/>
        </p:nvSpPr>
        <p:spPr>
          <a:xfrm>
            <a:off x="864394" y="5498068"/>
            <a:ext cx="2945606" cy="369332"/>
          </a:xfrm>
          <a:prstGeom prst="rect">
            <a:avLst/>
          </a:prstGeom>
          <a:noFill/>
        </p:spPr>
        <p:txBody>
          <a:bodyPr wrap="square" rtlCol="0">
            <a:spAutoFit/>
          </a:bodyPr>
          <a:lstStyle/>
          <a:p>
            <a:r>
              <a:rPr lang="en-US"/>
              <a:t>Sample Charts</a:t>
            </a:r>
          </a:p>
        </p:txBody>
      </p:sp>
      <p:graphicFrame>
        <p:nvGraphicFramePr>
          <p:cNvPr id="6" name="Chart 2"/>
          <p:cNvGraphicFramePr>
            <a:graphicFrameLocks/>
          </p:cNvGraphicFramePr>
          <p:nvPr userDrawn="1">
            <p:extLst>
              <p:ext uri="{D42A27DB-BD31-4B8C-83A1-F6EECF244321}">
                <p14:modId xmlns:p14="http://schemas.microsoft.com/office/powerpoint/2010/main" val="2414641829"/>
              </p:ext>
            </p:extLst>
          </p:nvPr>
        </p:nvGraphicFramePr>
        <p:xfrm>
          <a:off x="605305" y="1905000"/>
          <a:ext cx="3585695" cy="324400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2"/>
          <p:cNvGraphicFramePr>
            <a:graphicFrameLocks/>
          </p:cNvGraphicFramePr>
          <p:nvPr userDrawn="1">
            <p:extLst>
              <p:ext uri="{D42A27DB-BD31-4B8C-83A1-F6EECF244321}">
                <p14:modId xmlns:p14="http://schemas.microsoft.com/office/powerpoint/2010/main" val="950018282"/>
              </p:ext>
            </p:extLst>
          </p:nvPr>
        </p:nvGraphicFramePr>
        <p:xfrm>
          <a:off x="4953000" y="2066472"/>
          <a:ext cx="3228734" cy="292105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27268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6"/>
          <p:cNvSpPr>
            <a:spLocks noGrp="1" noChangeArrowheads="1"/>
          </p:cNvSpPr>
          <p:nvPr>
            <p:ph type="sldNum" sz="quarter" idx="10"/>
          </p:nvPr>
        </p:nvSpPr>
        <p:spPr>
          <a:ln/>
        </p:spPr>
        <p:txBody>
          <a:bodyPr/>
          <a:lstStyle>
            <a:lvl1pPr>
              <a:defRPr/>
            </a:lvl1pPr>
          </a:lstStyle>
          <a:p>
            <a:pPr>
              <a:defRPr/>
            </a:pPr>
            <a:fld id="{1163B6C9-B84A-40BC-93CF-54B09D60C2F0}" type="slidenum">
              <a:rPr lang="en-US" altLang="en-US"/>
              <a:pPr>
                <a:defRPr/>
              </a:pPr>
              <a:t>‹#›</a:t>
            </a:fld>
            <a:endParaRPr lang="en-US" altLang="en-US"/>
          </a:p>
        </p:txBody>
      </p:sp>
      <p:sp>
        <p:nvSpPr>
          <p:cNvPr id="4" name="Rectangle 2"/>
          <p:cNvSpPr>
            <a:spLocks noGrp="1" noChangeArrowheads="1"/>
          </p:cNvSpPr>
          <p:nvPr>
            <p:ph type="title" hasCustomPrompt="1"/>
          </p:nvPr>
        </p:nvSpPr>
        <p:spPr bwMode="auto">
          <a:xfrm>
            <a:off x="274320" y="349625"/>
            <a:ext cx="7193280" cy="82296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en-US"/>
              <a:t>Click to add title </a:t>
            </a:r>
            <a:r>
              <a:rPr lang="en-US"/>
              <a:t>– use sentence case</a:t>
            </a:r>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6B7265E8-8161-46F2-A219-55BD5CF01B9F}" type="slidenum">
              <a:rPr lang="en-US" altLang="en-US"/>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1443" b="36565"/>
          <a:stretch/>
        </p:blipFill>
        <p:spPr>
          <a:xfrm>
            <a:off x="0" y="1"/>
            <a:ext cx="5355807" cy="6858000"/>
          </a:xfrm>
          <a:prstGeom prst="rect">
            <a:avLst/>
          </a:prstGeom>
        </p:spPr>
      </p:pic>
      <p:pic>
        <p:nvPicPr>
          <p:cNvPr id="8" name="Picture 7">
            <a:extLst>
              <a:ext uri="{FF2B5EF4-FFF2-40B4-BE49-F238E27FC236}">
                <a16:creationId xmlns:a16="http://schemas.microsoft.com/office/drawing/2014/main" id="{65F84DB4-7A70-C747-A632-B8EC891DEBC6}"/>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17870" b="18570"/>
          <a:stretch/>
        </p:blipFill>
        <p:spPr>
          <a:xfrm>
            <a:off x="-6172200" y="175243"/>
            <a:ext cx="5253242" cy="6682757"/>
          </a:xfrm>
          <a:prstGeom prst="rect">
            <a:avLst/>
          </a:prstGeom>
        </p:spPr>
      </p:pic>
      <p:pic>
        <p:nvPicPr>
          <p:cNvPr id="4" name="Picture 7"/>
          <p:cNvPicPr>
            <a:picLocks noChangeAspect="1" noChangeArrowheads="1"/>
          </p:cNvPicPr>
          <p:nvPr userDrawn="1"/>
        </p:nvPicPr>
        <p:blipFill>
          <a:blip r:embed="rId4"/>
          <a:srcRect/>
          <a:stretch>
            <a:fillRect/>
          </a:stretch>
        </p:blipFill>
        <p:spPr bwMode="auto">
          <a:xfrm>
            <a:off x="0" y="3840480"/>
            <a:ext cx="6983730" cy="1188720"/>
          </a:xfrm>
          <a:prstGeom prst="rect">
            <a:avLst/>
          </a:prstGeom>
          <a:solidFill>
            <a:srgbClr val="B6D3E9"/>
          </a:solidFill>
          <a:ln w="9525">
            <a:noFill/>
            <a:miter lim="800000"/>
            <a:headEnd/>
            <a:tailEnd/>
          </a:ln>
        </p:spPr>
      </p:pic>
      <p:pic>
        <p:nvPicPr>
          <p:cNvPr id="5" name="Picture 18" descr="Hartford_Logo"/>
          <p:cNvPicPr>
            <a:picLocks noChangeAspect="1" noChangeArrowheads="1"/>
          </p:cNvPicPr>
          <p:nvPr userDrawn="1"/>
        </p:nvPicPr>
        <p:blipFill>
          <a:blip r:embed="rId5"/>
          <a:srcRect/>
          <a:stretch>
            <a:fillRect/>
          </a:stretch>
        </p:blipFill>
        <p:spPr bwMode="auto">
          <a:xfrm>
            <a:off x="7524750" y="3790950"/>
            <a:ext cx="1247775" cy="1238250"/>
          </a:xfrm>
          <a:prstGeom prst="rect">
            <a:avLst/>
          </a:prstGeom>
          <a:noFill/>
          <a:ln w="9525">
            <a:noFill/>
            <a:miter lim="800000"/>
            <a:headEnd/>
            <a:tailEnd/>
          </a:ln>
        </p:spPr>
      </p:pic>
      <p:sp>
        <p:nvSpPr>
          <p:cNvPr id="3074" name="Rectangle 2"/>
          <p:cNvSpPr>
            <a:spLocks noGrp="1" noChangeArrowheads="1"/>
          </p:cNvSpPr>
          <p:nvPr>
            <p:ph type="ctrTitle" hasCustomPrompt="1"/>
          </p:nvPr>
        </p:nvSpPr>
        <p:spPr>
          <a:xfrm>
            <a:off x="274320" y="3840480"/>
            <a:ext cx="6400800" cy="1188720"/>
          </a:xfrm>
        </p:spPr>
        <p:txBody>
          <a:bodyPr anchor="ctr"/>
          <a:lstStyle>
            <a:lvl1pPr>
              <a:defRPr/>
            </a:lvl1pPr>
          </a:lstStyle>
          <a:p>
            <a:pPr lvl="0"/>
            <a:r>
              <a:rPr lang="en-US" altLang="en-US" noProof="0"/>
              <a:t>CLOSING SLIDE</a:t>
            </a:r>
          </a:p>
        </p:txBody>
      </p:sp>
    </p:spTree>
    <p:extLst>
      <p:ext uri="{BB962C8B-B14F-4D97-AF65-F5344CB8AC3E}">
        <p14:creationId xmlns:p14="http://schemas.microsoft.com/office/powerpoint/2010/main" val="2350641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6" name="Picture 9" descr="Hartford_Logo"/>
          <p:cNvPicPr>
            <a:picLocks noChangeAspect="1" noChangeArrowheads="1"/>
          </p:cNvPicPr>
          <p:nvPr userDrawn="1"/>
        </p:nvPicPr>
        <p:blipFill>
          <a:blip r:embed="rId11"/>
          <a:srcRect/>
          <a:stretch>
            <a:fillRect/>
          </a:stretch>
        </p:blipFill>
        <p:spPr bwMode="auto">
          <a:xfrm>
            <a:off x="7848600" y="257175"/>
            <a:ext cx="831850" cy="825500"/>
          </a:xfrm>
          <a:prstGeom prst="rect">
            <a:avLst/>
          </a:prstGeom>
          <a:noFill/>
          <a:ln w="9525">
            <a:noFill/>
            <a:miter lim="800000"/>
            <a:headEnd/>
            <a:tailEnd/>
          </a:ln>
        </p:spPr>
      </p:pic>
      <p:sp>
        <p:nvSpPr>
          <p:cNvPr id="1027" name="Rectangle 2"/>
          <p:cNvSpPr>
            <a:spLocks noGrp="1" noChangeArrowheads="1"/>
          </p:cNvSpPr>
          <p:nvPr>
            <p:ph type="title"/>
          </p:nvPr>
        </p:nvSpPr>
        <p:spPr bwMode="auto">
          <a:xfrm>
            <a:off x="274320" y="349625"/>
            <a:ext cx="7193280" cy="82296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en-US"/>
              <a:t>Click to add title </a:t>
            </a:r>
            <a:r>
              <a:rPr lang="en-US"/>
              <a:t>– use sentence case</a:t>
            </a:r>
            <a:endParaRPr lang="en-US" altLang="en-US"/>
          </a:p>
        </p:txBody>
      </p:sp>
      <p:sp>
        <p:nvSpPr>
          <p:cNvPr id="1028" name="Rectangle 3"/>
          <p:cNvSpPr>
            <a:spLocks noGrp="1" noChangeArrowheads="1"/>
          </p:cNvSpPr>
          <p:nvPr>
            <p:ph type="body" idx="1"/>
          </p:nvPr>
        </p:nvSpPr>
        <p:spPr bwMode="auto">
          <a:xfrm>
            <a:off x="274320" y="1371600"/>
            <a:ext cx="832104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Level 1 text is Arial 18pt, indented with a bullet</a:t>
            </a:r>
          </a:p>
          <a:p>
            <a:pPr lvl="1"/>
            <a:r>
              <a:rPr lang="en-US" altLang="en-US"/>
              <a:t>Use the “Increase Indent” and “Decrease Indent” buttons </a:t>
            </a:r>
            <a:br>
              <a:rPr lang="en-US" altLang="en-US"/>
            </a:br>
            <a:r>
              <a:rPr lang="en-US" altLang="en-US"/>
              <a:t>to change text levels</a:t>
            </a:r>
          </a:p>
          <a:p>
            <a:pPr lvl="1"/>
            <a:r>
              <a:rPr lang="en-US" altLang="en-US"/>
              <a:t>Level 2 text is Arial 18pt, indented, with a dash</a:t>
            </a:r>
          </a:p>
          <a:p>
            <a:pPr lvl="2"/>
            <a:r>
              <a:rPr lang="en-US" altLang="en-US"/>
              <a:t>Level 3 text is Arial 16pt</a:t>
            </a:r>
          </a:p>
          <a:p>
            <a:pPr lvl="3"/>
            <a:r>
              <a:rPr lang="en-US" altLang="en-US"/>
              <a:t>Level 4 text is Arial 16pt</a:t>
            </a:r>
          </a:p>
          <a:p>
            <a:pPr lvl="4"/>
            <a:r>
              <a:rPr lang="en-US" altLang="en-US"/>
              <a:t>Level 5 text is Arial 16pt</a:t>
            </a:r>
          </a:p>
          <a:p>
            <a:pPr lvl="0"/>
            <a:r>
              <a:rPr lang="en-US" altLang="en-US"/>
              <a:t>These sample slides illustrate how to use this template</a:t>
            </a:r>
          </a:p>
          <a:p>
            <a:pPr lvl="0"/>
            <a:r>
              <a:rPr lang="en-US" altLang="en-US"/>
              <a:t>Use, modify or delete these slides as appropriate</a:t>
            </a:r>
          </a:p>
        </p:txBody>
      </p:sp>
      <p:sp>
        <p:nvSpPr>
          <p:cNvPr id="1030" name="Rectangle 6"/>
          <p:cNvSpPr>
            <a:spLocks noGrp="1" noChangeArrowheads="1"/>
          </p:cNvSpPr>
          <p:nvPr>
            <p:ph type="sldNum" sz="quarter" idx="4"/>
          </p:nvPr>
        </p:nvSpPr>
        <p:spPr bwMode="auto">
          <a:xfrm>
            <a:off x="8416925" y="6537325"/>
            <a:ext cx="422275" cy="320675"/>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r">
              <a:defRPr sz="900">
                <a:solidFill>
                  <a:srgbClr val="484848"/>
                </a:solidFill>
              </a:defRPr>
            </a:lvl1pPr>
          </a:lstStyle>
          <a:p>
            <a:pPr>
              <a:defRPr/>
            </a:pPr>
            <a:fld id="{2A7888CC-A97D-4440-8229-399165F08B27}" type="slidenum">
              <a:rPr lang="en-US" altLang="en-US" smtClean="0"/>
              <a:pPr>
                <a:defRPr/>
              </a:pPr>
              <a:t>‹#›</a:t>
            </a:fld>
            <a:endParaRPr lang="en-US" altLang="en-US"/>
          </a:p>
        </p:txBody>
      </p:sp>
      <p:cxnSp>
        <p:nvCxnSpPr>
          <p:cNvPr id="3" name="Straight Connector 2"/>
          <p:cNvCxnSpPr/>
          <p:nvPr userDrawn="1"/>
        </p:nvCxnSpPr>
        <p:spPr>
          <a:xfrm>
            <a:off x="365125" y="1219200"/>
            <a:ext cx="8229600" cy="0"/>
          </a:xfrm>
          <a:prstGeom prst="line">
            <a:avLst/>
          </a:prstGeom>
          <a:ln w="6350">
            <a:solidFill>
              <a:srgbClr val="3A5A78"/>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3" r:id="rId1"/>
    <p:sldLayoutId id="2147483656" r:id="rId2"/>
    <p:sldLayoutId id="2147483652" r:id="rId3"/>
    <p:sldLayoutId id="2147483654" r:id="rId4"/>
    <p:sldLayoutId id="2147483655" r:id="rId5"/>
    <p:sldLayoutId id="2147483657" r:id="rId6"/>
    <p:sldLayoutId id="2147483651" r:id="rId7"/>
    <p:sldLayoutId id="2147483650" r:id="rId8"/>
    <p:sldLayoutId id="2147483658" r:id="rId9"/>
  </p:sldLayoutIdLst>
  <p:hf hdr="0" dt="0"/>
  <p:txStyles>
    <p:titleStyle>
      <a:lvl1pPr algn="l" rtl="0" eaLnBrk="1" fontAlgn="base" hangingPunct="1">
        <a:spcBef>
          <a:spcPct val="0"/>
        </a:spcBef>
        <a:spcAft>
          <a:spcPct val="0"/>
        </a:spcAft>
        <a:defRPr sz="1600" b="1" baseline="0">
          <a:solidFill>
            <a:srgbClr val="3A5A78"/>
          </a:solidFill>
          <a:latin typeface="+mj-lt"/>
          <a:ea typeface="+mj-ea"/>
          <a:cs typeface="+mj-cs"/>
        </a:defRPr>
      </a:lvl1pPr>
      <a:lvl2pPr algn="l" rtl="0" eaLnBrk="1" fontAlgn="base" hangingPunct="1">
        <a:spcBef>
          <a:spcPct val="0"/>
        </a:spcBef>
        <a:spcAft>
          <a:spcPct val="0"/>
        </a:spcAft>
        <a:defRPr sz="1600" b="1">
          <a:solidFill>
            <a:srgbClr val="3A5A78"/>
          </a:solidFill>
          <a:latin typeface="Arial" charset="0"/>
        </a:defRPr>
      </a:lvl2pPr>
      <a:lvl3pPr algn="l" rtl="0" eaLnBrk="1" fontAlgn="base" hangingPunct="1">
        <a:spcBef>
          <a:spcPct val="0"/>
        </a:spcBef>
        <a:spcAft>
          <a:spcPct val="0"/>
        </a:spcAft>
        <a:defRPr sz="1600" b="1">
          <a:solidFill>
            <a:srgbClr val="3A5A78"/>
          </a:solidFill>
          <a:latin typeface="Arial" charset="0"/>
        </a:defRPr>
      </a:lvl3pPr>
      <a:lvl4pPr algn="l" rtl="0" eaLnBrk="1" fontAlgn="base" hangingPunct="1">
        <a:spcBef>
          <a:spcPct val="0"/>
        </a:spcBef>
        <a:spcAft>
          <a:spcPct val="0"/>
        </a:spcAft>
        <a:defRPr sz="1600" b="1">
          <a:solidFill>
            <a:srgbClr val="3A5A78"/>
          </a:solidFill>
          <a:latin typeface="Arial" charset="0"/>
        </a:defRPr>
      </a:lvl4pPr>
      <a:lvl5pPr algn="l" rtl="0" eaLnBrk="1" fontAlgn="base" hangingPunct="1">
        <a:spcBef>
          <a:spcPct val="0"/>
        </a:spcBef>
        <a:spcAft>
          <a:spcPct val="0"/>
        </a:spcAft>
        <a:defRPr sz="1600" b="1">
          <a:solidFill>
            <a:srgbClr val="3A5A78"/>
          </a:solidFill>
          <a:latin typeface="Arial" charset="0"/>
        </a:defRPr>
      </a:lvl5pPr>
      <a:lvl6pPr marL="457200" algn="l" rtl="0" eaLnBrk="1" fontAlgn="base" hangingPunct="1">
        <a:spcBef>
          <a:spcPct val="0"/>
        </a:spcBef>
        <a:spcAft>
          <a:spcPct val="0"/>
        </a:spcAft>
        <a:defRPr sz="1600" b="1">
          <a:solidFill>
            <a:srgbClr val="3A5A78"/>
          </a:solidFill>
          <a:latin typeface="Arial" charset="0"/>
        </a:defRPr>
      </a:lvl6pPr>
      <a:lvl7pPr marL="914400" algn="l" rtl="0" eaLnBrk="1" fontAlgn="base" hangingPunct="1">
        <a:spcBef>
          <a:spcPct val="0"/>
        </a:spcBef>
        <a:spcAft>
          <a:spcPct val="0"/>
        </a:spcAft>
        <a:defRPr sz="1600" b="1">
          <a:solidFill>
            <a:srgbClr val="3A5A78"/>
          </a:solidFill>
          <a:latin typeface="Arial" charset="0"/>
        </a:defRPr>
      </a:lvl7pPr>
      <a:lvl8pPr marL="1371600" algn="l" rtl="0" eaLnBrk="1" fontAlgn="base" hangingPunct="1">
        <a:spcBef>
          <a:spcPct val="0"/>
        </a:spcBef>
        <a:spcAft>
          <a:spcPct val="0"/>
        </a:spcAft>
        <a:defRPr sz="1600" b="1">
          <a:solidFill>
            <a:srgbClr val="3A5A78"/>
          </a:solidFill>
          <a:latin typeface="Arial" charset="0"/>
        </a:defRPr>
      </a:lvl8pPr>
      <a:lvl9pPr marL="1828800" algn="l" rtl="0" eaLnBrk="1" fontAlgn="base" hangingPunct="1">
        <a:spcBef>
          <a:spcPct val="0"/>
        </a:spcBef>
        <a:spcAft>
          <a:spcPct val="0"/>
        </a:spcAft>
        <a:defRPr sz="1600" b="1">
          <a:solidFill>
            <a:srgbClr val="3A5A78"/>
          </a:solidFill>
          <a:latin typeface="Arial" charset="0"/>
        </a:defRPr>
      </a:lvl9pPr>
    </p:titleStyle>
    <p:bodyStyle>
      <a:lvl1pPr marL="228600" indent="-228600" algn="l" rtl="0" eaLnBrk="1" fontAlgn="base" hangingPunct="1">
        <a:spcBef>
          <a:spcPct val="20000"/>
        </a:spcBef>
        <a:spcAft>
          <a:spcPct val="0"/>
        </a:spcAft>
        <a:buChar char="•"/>
        <a:defRPr>
          <a:solidFill>
            <a:schemeClr val="tx1"/>
          </a:solidFill>
          <a:latin typeface="+mn-lt"/>
          <a:ea typeface="+mn-ea"/>
          <a:cs typeface="+mn-cs"/>
        </a:defRPr>
      </a:lvl1pPr>
      <a:lvl2pPr marL="747713" indent="-285750" algn="l" rtl="0" eaLnBrk="1" fontAlgn="base" hangingPunct="1">
        <a:spcBef>
          <a:spcPct val="20000"/>
        </a:spcBef>
        <a:spcAft>
          <a:spcPct val="0"/>
        </a:spcAft>
        <a:buChar char="–"/>
        <a:defRPr>
          <a:solidFill>
            <a:schemeClr val="tx1"/>
          </a:solidFill>
          <a:latin typeface="+mn-lt"/>
        </a:defRPr>
      </a:lvl2pPr>
      <a:lvl3pPr marL="1143000" indent="-228600" algn="l" rtl="0" eaLnBrk="1" fontAlgn="base" hangingPunct="1">
        <a:spcBef>
          <a:spcPct val="20000"/>
        </a:spcBef>
        <a:spcAft>
          <a:spcPct val="0"/>
        </a:spcAft>
        <a:buChar char="•"/>
        <a:defRPr sz="1600">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pPr marL="0" indent="0">
              <a:buNone/>
            </a:pPr>
            <a:r>
              <a:rPr lang="en-US" altLang="en-US" sz="1400" b="1">
                <a:ea typeface="+mn-lt"/>
                <a:cs typeface="+mn-lt"/>
              </a:rPr>
              <a:t>How does Zero Copying cloning work in Snowflake?</a:t>
            </a:r>
            <a:endParaRPr lang="en-US" sz="1400" b="1">
              <a:cs typeface="Arial"/>
            </a:endParaRPr>
          </a:p>
          <a:p>
            <a:pPr marL="0" indent="0">
              <a:buNone/>
            </a:pPr>
            <a:r>
              <a:rPr lang="en-US" altLang="en-US">
                <a:ea typeface="+mn-lt"/>
                <a:cs typeface="+mn-lt"/>
              </a:rPr>
              <a:t>-</a:t>
            </a:r>
            <a:r>
              <a:rPr lang="en-US" sz="1400">
                <a:ea typeface="+mn-lt"/>
                <a:cs typeface="+mn-lt"/>
              </a:rPr>
              <a:t>Zero copy cloning is a feature in Snowflake that allows you to create a copy of any table, schema, or database without copying the actual data or adding any storage costs</a:t>
            </a:r>
          </a:p>
          <a:p>
            <a:pPr marL="0" indent="0">
              <a:buNone/>
            </a:pPr>
            <a:endParaRPr lang="en-US" sz="1400">
              <a:ea typeface="+mn-lt"/>
              <a:cs typeface="+mn-lt"/>
            </a:endParaRPr>
          </a:p>
          <a:p>
            <a:pPr marL="0" indent="0">
              <a:buNone/>
            </a:pPr>
            <a:r>
              <a:rPr lang="en-US" sz="1400" b="1">
                <a:solidFill>
                  <a:srgbClr val="1F2328"/>
                </a:solidFill>
                <a:ea typeface="+mn-lt"/>
                <a:cs typeface="+mn-lt"/>
              </a:rPr>
              <a:t>Technical details and underlying mechanisms</a:t>
            </a:r>
          </a:p>
          <a:p>
            <a:pPr marL="0" indent="0">
              <a:buNone/>
            </a:pPr>
            <a:r>
              <a:rPr lang="en-US" sz="1400">
                <a:solidFill>
                  <a:srgbClr val="1F2328"/>
                </a:solidFill>
                <a:cs typeface="Arial"/>
              </a:rPr>
              <a:t>-when a clone is created, Snowflake generates new metadata for the clone that points to the same underlying micro-partitions as the original object. This means that the cloned object shares the data blocks with, and no additional storage is consumed at the time  of the cloning.</a:t>
            </a:r>
          </a:p>
          <a:p>
            <a:pPr marL="0" indent="0">
              <a:buNone/>
            </a:pPr>
            <a:endParaRPr lang="en-US" sz="1400">
              <a:solidFill>
                <a:srgbClr val="1F2328"/>
              </a:solidFill>
              <a:cs typeface="Arial"/>
            </a:endParaRPr>
          </a:p>
          <a:p>
            <a:pPr marL="0" indent="0">
              <a:buNone/>
            </a:pPr>
            <a:r>
              <a:rPr lang="en-US" sz="1200" b="1">
                <a:solidFill>
                  <a:srgbClr val="1F2328"/>
                </a:solidFill>
                <a:ea typeface="+mn-lt"/>
                <a:cs typeface="+mn-lt"/>
              </a:rPr>
              <a:t>Use Cases for Zero Copy Cloning</a:t>
            </a:r>
            <a:r>
              <a:rPr lang="en-US" sz="1200">
                <a:solidFill>
                  <a:srgbClr val="1F2328"/>
                </a:solidFill>
                <a:ea typeface="+mn-lt"/>
                <a:cs typeface="+mn-lt"/>
              </a:rPr>
              <a:t>:</a:t>
            </a:r>
          </a:p>
          <a:p>
            <a:pPr marL="0" indent="0">
              <a:buNone/>
            </a:pPr>
            <a:r>
              <a:rPr lang="en-US" sz="1200" b="1">
                <a:solidFill>
                  <a:srgbClr val="1F2328"/>
                </a:solidFill>
                <a:cs typeface="Arial"/>
              </a:rPr>
              <a:t>Testing</a:t>
            </a:r>
            <a:r>
              <a:rPr lang="en-US" sz="1200">
                <a:solidFill>
                  <a:srgbClr val="1F2328"/>
                </a:solidFill>
                <a:cs typeface="Arial"/>
              </a:rPr>
              <a:t>: Clone production data to a test environment to validate changes without affecting live operations.</a:t>
            </a:r>
          </a:p>
          <a:p>
            <a:pPr marL="0" indent="0">
              <a:buNone/>
            </a:pPr>
            <a:r>
              <a:rPr lang="en-US" sz="1200" b="1">
                <a:solidFill>
                  <a:srgbClr val="1F2328"/>
                </a:solidFill>
                <a:cs typeface="Arial"/>
              </a:rPr>
              <a:t>Development</a:t>
            </a:r>
            <a:r>
              <a:rPr lang="en-US" sz="1200">
                <a:solidFill>
                  <a:srgbClr val="1F2328"/>
                </a:solidFill>
                <a:cs typeface="Arial"/>
              </a:rPr>
              <a:t>: Allow multiple developers to work with a consistent dataset without stepping on each other's toes.</a:t>
            </a:r>
          </a:p>
          <a:p>
            <a:pPr marL="0" indent="0">
              <a:buNone/>
            </a:pPr>
            <a:r>
              <a:rPr lang="en-US" sz="1200" b="1">
                <a:solidFill>
                  <a:srgbClr val="1F2328"/>
                </a:solidFill>
                <a:cs typeface="Arial"/>
              </a:rPr>
              <a:t>Data sharing: </a:t>
            </a:r>
            <a:r>
              <a:rPr lang="en-US" sz="1200">
                <a:solidFill>
                  <a:srgbClr val="1F2328"/>
                </a:solidFill>
                <a:cs typeface="Arial"/>
              </a:rPr>
              <a:t>share datasets with different departments or external partners without risking data modification</a:t>
            </a:r>
          </a:p>
          <a:p>
            <a:pPr marL="0" indent="0">
              <a:buNone/>
            </a:pPr>
            <a:r>
              <a:rPr lang="en-US" sz="1200" b="1">
                <a:solidFill>
                  <a:srgbClr val="1F2328"/>
                </a:solidFill>
                <a:cs typeface="Arial"/>
              </a:rPr>
              <a:t>Backup and Recovery</a:t>
            </a:r>
            <a:r>
              <a:rPr lang="en-US" sz="1200">
                <a:solidFill>
                  <a:srgbClr val="1F2328"/>
                </a:solidFill>
                <a:cs typeface="Arial"/>
              </a:rPr>
              <a:t>: Quickly create a clone for backup purposes; revert  to it if necessary</a:t>
            </a:r>
          </a:p>
          <a:p>
            <a:pPr marL="0" indent="0">
              <a:buNone/>
            </a:pPr>
            <a:r>
              <a:rPr lang="en-US" sz="1200" b="1">
                <a:solidFill>
                  <a:srgbClr val="1F2328"/>
                </a:solidFill>
                <a:cs typeface="Arial"/>
              </a:rPr>
              <a:t>Reporting: </a:t>
            </a:r>
            <a:r>
              <a:rPr lang="en-US" sz="1200">
                <a:solidFill>
                  <a:srgbClr val="1F2328"/>
                </a:solidFill>
                <a:cs typeface="Arial"/>
              </a:rPr>
              <a:t>Generate real-time reports from cloned data without impacting performance of the primary dataset.</a:t>
            </a:r>
          </a:p>
          <a:p>
            <a:pPr marL="0" indent="0">
              <a:buNone/>
            </a:pPr>
            <a:endParaRPr lang="en-US">
              <a:cs typeface="Arial"/>
            </a:endParaRPr>
          </a:p>
          <a:p>
            <a:pPr marL="0" indent="0">
              <a:buNone/>
            </a:pPr>
            <a:r>
              <a:rPr lang="en-US" sz="1200">
                <a:cs typeface="Arial"/>
              </a:rPr>
              <a:t>These are advantagous because the clone utilizes no additional data storage, but you can still, add, delete and update clone independently from the original table.</a:t>
            </a:r>
            <a:r>
              <a:rPr lang="en-US" sz="1200">
                <a:solidFill>
                  <a:srgbClr val="484848"/>
                </a:solidFill>
                <a:cs typeface="Arial"/>
              </a:rPr>
              <a:t> </a:t>
            </a:r>
            <a:r>
              <a:rPr lang="en-US" sz="1300">
                <a:solidFill>
                  <a:srgbClr val="222222"/>
                </a:solidFill>
                <a:cs typeface="Arial"/>
              </a:rPr>
              <a:t>This can be quite useful for quickly producing backups that don’t cost anything extra until the copied object is changed.</a:t>
            </a:r>
            <a:endParaRPr lang="en-US">
              <a:cs typeface="Arial"/>
            </a:endParaRPr>
          </a:p>
        </p:txBody>
      </p:sp>
      <p:sp>
        <p:nvSpPr>
          <p:cNvPr id="6" name="Title 5"/>
          <p:cNvSpPr>
            <a:spLocks noGrp="1"/>
          </p:cNvSpPr>
          <p:nvPr>
            <p:ph type="title"/>
          </p:nvPr>
        </p:nvSpPr>
        <p:spPr/>
        <p:txBody>
          <a:bodyPr/>
          <a:lstStyle/>
          <a:p>
            <a:r>
              <a:rPr lang="en-US">
                <a:cs typeface="Arial"/>
              </a:rPr>
              <a:t>Zero copy cloning</a:t>
            </a:r>
            <a:endParaRPr lang="en-US"/>
          </a:p>
        </p:txBody>
      </p:sp>
    </p:spTree>
    <p:extLst>
      <p:ext uri="{BB962C8B-B14F-4D97-AF65-F5344CB8AC3E}">
        <p14:creationId xmlns:p14="http://schemas.microsoft.com/office/powerpoint/2010/main" val="934404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CFBF471-1AEA-2B74-7757-C9AE053CB007}"/>
              </a:ext>
            </a:extLst>
          </p:cNvPr>
          <p:cNvSpPr>
            <a:spLocks noGrp="1"/>
          </p:cNvSpPr>
          <p:nvPr>
            <p:ph type="sldNum" sz="quarter" idx="10"/>
          </p:nvPr>
        </p:nvSpPr>
        <p:spPr/>
        <p:txBody>
          <a:bodyPr/>
          <a:lstStyle/>
          <a:p>
            <a:pPr>
              <a:defRPr/>
            </a:pPr>
            <a:fld id="{1188F9D2-5B65-4C92-8FFB-3F149C9EBFE1}" type="slidenum">
              <a:rPr lang="en-US" altLang="en-US"/>
              <a:pPr>
                <a:defRPr/>
              </a:pPr>
              <a:t>2</a:t>
            </a:fld>
            <a:endParaRPr lang="en-US" altLang="en-US"/>
          </a:p>
        </p:txBody>
      </p:sp>
      <p:sp>
        <p:nvSpPr>
          <p:cNvPr id="3" name="Content Placeholder 2">
            <a:extLst>
              <a:ext uri="{FF2B5EF4-FFF2-40B4-BE49-F238E27FC236}">
                <a16:creationId xmlns:a16="http://schemas.microsoft.com/office/drawing/2014/main" id="{14A830AF-8C4B-1015-31D7-5AB0C335170B}"/>
              </a:ext>
            </a:extLst>
          </p:cNvPr>
          <p:cNvSpPr>
            <a:spLocks noGrp="1"/>
          </p:cNvSpPr>
          <p:nvPr>
            <p:ph idx="1"/>
          </p:nvPr>
        </p:nvSpPr>
        <p:spPr/>
        <p:txBody>
          <a:bodyPr/>
          <a:lstStyle/>
          <a:p>
            <a:pPr marL="0" indent="0">
              <a:buNone/>
            </a:pPr>
            <a:r>
              <a:rPr lang="en-US" sz="1400" b="1">
                <a:cs typeface="Arial"/>
              </a:rPr>
              <a:t>Pros:</a:t>
            </a:r>
          </a:p>
          <a:p>
            <a:pPr>
              <a:buFont typeface="Calibri"/>
              <a:buChar char="-"/>
            </a:pPr>
            <a:r>
              <a:rPr lang="en-US" sz="1400">
                <a:ea typeface="+mn-lt"/>
                <a:cs typeface="+mn-lt"/>
              </a:rPr>
              <a:t>Almost no additional storage costs for cloning data</a:t>
            </a:r>
          </a:p>
          <a:p>
            <a:pPr>
              <a:buFont typeface="Calibri"/>
              <a:buChar char="-"/>
            </a:pPr>
            <a:r>
              <a:rPr lang="en-US" sz="1400">
                <a:solidFill>
                  <a:srgbClr val="303030"/>
                </a:solidFill>
                <a:ea typeface="+mn-lt"/>
                <a:cs typeface="+mn-lt"/>
              </a:rPr>
              <a:t>No waiting time for cloning data from one environment to another</a:t>
            </a:r>
            <a:endParaRPr lang="en-US" sz="1400">
              <a:cs typeface="Arial"/>
            </a:endParaRPr>
          </a:p>
          <a:p>
            <a:pPr>
              <a:buFont typeface="Calibri"/>
              <a:buChar char="-"/>
            </a:pPr>
            <a:r>
              <a:rPr lang="en-US" sz="1400">
                <a:solidFill>
                  <a:srgbClr val="303030"/>
                </a:solidFill>
                <a:ea typeface="+mn-lt"/>
                <a:cs typeface="+mn-lt"/>
              </a:rPr>
              <a:t>No need for administrative efforts, as cloning is as simple as a Select</a:t>
            </a:r>
          </a:p>
          <a:p>
            <a:pPr>
              <a:buFont typeface="Calibri"/>
              <a:buChar char="-"/>
            </a:pPr>
            <a:endParaRPr lang="en-US" sz="1400">
              <a:solidFill>
                <a:srgbClr val="303030"/>
              </a:solidFill>
              <a:cs typeface="Arial"/>
            </a:endParaRPr>
          </a:p>
          <a:p>
            <a:pPr marL="0" indent="0">
              <a:buNone/>
            </a:pPr>
            <a:r>
              <a:rPr lang="en-US" sz="1400" b="1">
                <a:solidFill>
                  <a:srgbClr val="303030"/>
                </a:solidFill>
                <a:cs typeface="Arial"/>
              </a:rPr>
              <a:t>Cons</a:t>
            </a:r>
            <a:r>
              <a:rPr lang="en-US" sz="1400">
                <a:solidFill>
                  <a:srgbClr val="303030"/>
                </a:solidFill>
                <a:cs typeface="Arial"/>
              </a:rPr>
              <a:t>:</a:t>
            </a:r>
          </a:p>
          <a:p>
            <a:pPr>
              <a:buFont typeface="Calibri"/>
              <a:buChar char="-"/>
            </a:pPr>
            <a:r>
              <a:rPr lang="en-US" sz="1400">
                <a:solidFill>
                  <a:srgbClr val="303030"/>
                </a:solidFill>
                <a:cs typeface="Arial"/>
              </a:rPr>
              <a:t>Increased Memory Usage</a:t>
            </a:r>
          </a:p>
          <a:p>
            <a:pPr>
              <a:buFont typeface="Calibri"/>
              <a:buChar char="-"/>
            </a:pPr>
            <a:r>
              <a:rPr lang="en-US" sz="1400">
                <a:solidFill>
                  <a:srgbClr val="303030"/>
                </a:solidFill>
                <a:cs typeface="Arial"/>
              </a:rPr>
              <a:t>Security Risks</a:t>
            </a:r>
          </a:p>
          <a:p>
            <a:pPr>
              <a:buFont typeface="Calibri"/>
              <a:buChar char="-"/>
            </a:pPr>
            <a:r>
              <a:rPr lang="en-US" sz="1400">
                <a:solidFill>
                  <a:srgbClr val="303030"/>
                </a:solidFill>
                <a:cs typeface="Arial"/>
              </a:rPr>
              <a:t> Complexity when it comes to implementing it</a:t>
            </a:r>
          </a:p>
          <a:p>
            <a:pPr marL="0" indent="0">
              <a:buNone/>
            </a:pPr>
            <a:endParaRPr lang="en-US" sz="1400">
              <a:solidFill>
                <a:srgbClr val="303030"/>
              </a:solidFill>
              <a:cs typeface="Arial"/>
            </a:endParaRPr>
          </a:p>
          <a:p>
            <a:pPr marL="0" indent="0">
              <a:buNone/>
            </a:pPr>
            <a:r>
              <a:rPr lang="en-US" sz="1600" b="1">
                <a:solidFill>
                  <a:srgbClr val="1F2328"/>
                </a:solidFill>
                <a:ea typeface="+mn-lt"/>
                <a:cs typeface="+mn-lt"/>
              </a:rPr>
              <a:t>Moving on to Copy into and how the command work?</a:t>
            </a:r>
            <a:endParaRPr lang="en-US" sz="1600" b="1">
              <a:cs typeface="Arial"/>
            </a:endParaRPr>
          </a:p>
          <a:p>
            <a:pPr>
              <a:buFont typeface="Calibri"/>
              <a:buChar char="-"/>
            </a:pPr>
            <a:r>
              <a:rPr lang="en-US" sz="1200">
                <a:solidFill>
                  <a:srgbClr val="1F2328"/>
                </a:solidFill>
                <a:cs typeface="Arial"/>
              </a:rPr>
              <a:t>The copy into command works by loading data from staged files to an existing tables. The files must already be staged in one of the follwing locations: internal stage(user stage/ or table), external stage(cloud storage snowflake supports)</a:t>
            </a:r>
            <a:endParaRPr lang="en-US" sz="1600" b="1">
              <a:solidFill>
                <a:srgbClr val="1F2328"/>
              </a:solidFill>
              <a:cs typeface="Arial"/>
            </a:endParaRPr>
          </a:p>
          <a:p>
            <a:pPr>
              <a:buFont typeface="Calibri"/>
              <a:buChar char="-"/>
            </a:pPr>
            <a:endParaRPr lang="en-US" sz="1200">
              <a:solidFill>
                <a:srgbClr val="1F2328"/>
              </a:solidFill>
              <a:cs typeface="Arial"/>
            </a:endParaRPr>
          </a:p>
          <a:p>
            <a:pPr marL="0" indent="0">
              <a:buNone/>
            </a:pPr>
            <a:endParaRPr lang="en-US" sz="1600" b="1">
              <a:solidFill>
                <a:srgbClr val="1F2328"/>
              </a:solidFill>
              <a:cs typeface="Arial"/>
            </a:endParaRPr>
          </a:p>
          <a:p>
            <a:pPr marL="0" indent="0">
              <a:buNone/>
            </a:pPr>
            <a:endParaRPr lang="en-US" sz="1400">
              <a:solidFill>
                <a:srgbClr val="303030"/>
              </a:solidFill>
              <a:cs typeface="Arial"/>
            </a:endParaRPr>
          </a:p>
          <a:p>
            <a:pPr marL="0" indent="0">
              <a:buNone/>
            </a:pPr>
            <a:endParaRPr lang="en-US" sz="1400">
              <a:solidFill>
                <a:srgbClr val="303030"/>
              </a:solidFill>
              <a:cs typeface="Arial"/>
            </a:endParaRPr>
          </a:p>
          <a:p>
            <a:pPr marL="0" indent="0">
              <a:buNone/>
            </a:pPr>
            <a:endParaRPr lang="en-US" sz="1400">
              <a:solidFill>
                <a:srgbClr val="303030"/>
              </a:solidFill>
              <a:cs typeface="Arial"/>
            </a:endParaRPr>
          </a:p>
          <a:p>
            <a:pPr marL="285750" indent="-285750">
              <a:buFont typeface="Calibri"/>
              <a:buChar char="-"/>
            </a:pPr>
            <a:endParaRPr lang="en-US" sz="1400">
              <a:cs typeface="Arial"/>
            </a:endParaRPr>
          </a:p>
        </p:txBody>
      </p:sp>
      <p:sp>
        <p:nvSpPr>
          <p:cNvPr id="4" name="Title 3">
            <a:extLst>
              <a:ext uri="{FF2B5EF4-FFF2-40B4-BE49-F238E27FC236}">
                <a16:creationId xmlns:a16="http://schemas.microsoft.com/office/drawing/2014/main" id="{71C4B02B-17B3-890E-5272-E5A020B89F03}"/>
              </a:ext>
            </a:extLst>
          </p:cNvPr>
          <p:cNvSpPr>
            <a:spLocks noGrp="1"/>
          </p:cNvSpPr>
          <p:nvPr>
            <p:ph type="title"/>
          </p:nvPr>
        </p:nvSpPr>
        <p:spPr/>
        <p:txBody>
          <a:bodyPr/>
          <a:lstStyle/>
          <a:p>
            <a:r>
              <a:rPr lang="en-US">
                <a:cs typeface="Arial"/>
              </a:rPr>
              <a:t>More on cloning and then COPY INTO</a:t>
            </a:r>
            <a:endParaRPr lang="en-US"/>
          </a:p>
        </p:txBody>
      </p:sp>
    </p:spTree>
    <p:extLst>
      <p:ext uri="{BB962C8B-B14F-4D97-AF65-F5344CB8AC3E}">
        <p14:creationId xmlns:p14="http://schemas.microsoft.com/office/powerpoint/2010/main" val="2278800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CFBF471-1AEA-2B74-7757-C9AE053CB007}"/>
              </a:ext>
            </a:extLst>
          </p:cNvPr>
          <p:cNvSpPr>
            <a:spLocks noGrp="1"/>
          </p:cNvSpPr>
          <p:nvPr>
            <p:ph type="sldNum" sz="quarter" idx="10"/>
          </p:nvPr>
        </p:nvSpPr>
        <p:spPr/>
        <p:txBody>
          <a:bodyPr/>
          <a:lstStyle/>
          <a:p>
            <a:pPr>
              <a:defRPr/>
            </a:pPr>
            <a:fld id="{1188F9D2-5B65-4C92-8FFB-3F149C9EBFE1}" type="slidenum">
              <a:rPr lang="en-US" altLang="en-US"/>
              <a:pPr>
                <a:defRPr/>
              </a:pPr>
              <a:t>3</a:t>
            </a:fld>
            <a:endParaRPr lang="en-US" altLang="en-US"/>
          </a:p>
        </p:txBody>
      </p:sp>
      <p:pic>
        <p:nvPicPr>
          <p:cNvPr id="5" name="Content Placeholder 4" descr="A computer code with text&#10;&#10;Description automatically generated">
            <a:extLst>
              <a:ext uri="{FF2B5EF4-FFF2-40B4-BE49-F238E27FC236}">
                <a16:creationId xmlns:a16="http://schemas.microsoft.com/office/drawing/2014/main" id="{4ABD56D8-7280-2CD1-A0FC-DB30930877D8}"/>
              </a:ext>
            </a:extLst>
          </p:cNvPr>
          <p:cNvPicPr>
            <a:picLocks noGrp="1" noChangeAspect="1"/>
          </p:cNvPicPr>
          <p:nvPr>
            <p:ph idx="1"/>
          </p:nvPr>
        </p:nvPicPr>
        <p:blipFill>
          <a:blip r:embed="rId2"/>
          <a:stretch>
            <a:fillRect/>
          </a:stretch>
        </p:blipFill>
        <p:spPr>
          <a:xfrm>
            <a:off x="480922" y="1584952"/>
            <a:ext cx="7564445" cy="3696927"/>
          </a:xfrm>
        </p:spPr>
      </p:pic>
      <p:sp>
        <p:nvSpPr>
          <p:cNvPr id="4" name="Title 3">
            <a:extLst>
              <a:ext uri="{FF2B5EF4-FFF2-40B4-BE49-F238E27FC236}">
                <a16:creationId xmlns:a16="http://schemas.microsoft.com/office/drawing/2014/main" id="{71C4B02B-17B3-890E-5272-E5A020B89F03}"/>
              </a:ext>
            </a:extLst>
          </p:cNvPr>
          <p:cNvSpPr>
            <a:spLocks noGrp="1"/>
          </p:cNvSpPr>
          <p:nvPr>
            <p:ph type="title"/>
          </p:nvPr>
        </p:nvSpPr>
        <p:spPr/>
        <p:txBody>
          <a:bodyPr/>
          <a:lstStyle/>
          <a:p>
            <a:r>
              <a:rPr lang="en-US" sz="1800">
                <a:solidFill>
                  <a:schemeClr val="tx2"/>
                </a:solidFill>
                <a:cs typeface="Arial"/>
              </a:rPr>
              <a:t>Syntax and common parameters when using copy into</a:t>
            </a:r>
          </a:p>
        </p:txBody>
      </p:sp>
    </p:spTree>
    <p:extLst>
      <p:ext uri="{BB962C8B-B14F-4D97-AF65-F5344CB8AC3E}">
        <p14:creationId xmlns:p14="http://schemas.microsoft.com/office/powerpoint/2010/main" val="1481712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CFBF471-1AEA-2B74-7757-C9AE053CB007}"/>
              </a:ext>
            </a:extLst>
          </p:cNvPr>
          <p:cNvSpPr>
            <a:spLocks noGrp="1"/>
          </p:cNvSpPr>
          <p:nvPr>
            <p:ph type="sldNum" sz="quarter" idx="10"/>
          </p:nvPr>
        </p:nvSpPr>
        <p:spPr/>
        <p:txBody>
          <a:bodyPr/>
          <a:lstStyle/>
          <a:p>
            <a:pPr>
              <a:defRPr/>
            </a:pPr>
            <a:fld id="{1188F9D2-5B65-4C92-8FFB-3F149C9EBFE1}" type="slidenum">
              <a:rPr lang="en-US" altLang="en-US"/>
              <a:pPr>
                <a:defRPr/>
              </a:pPr>
              <a:t>4</a:t>
            </a:fld>
            <a:endParaRPr lang="en-US" altLang="en-US"/>
          </a:p>
        </p:txBody>
      </p:sp>
      <p:sp>
        <p:nvSpPr>
          <p:cNvPr id="3" name="Content Placeholder 2">
            <a:extLst>
              <a:ext uri="{FF2B5EF4-FFF2-40B4-BE49-F238E27FC236}">
                <a16:creationId xmlns:a16="http://schemas.microsoft.com/office/drawing/2014/main" id="{14A830AF-8C4B-1015-31D7-5AB0C335170B}"/>
              </a:ext>
            </a:extLst>
          </p:cNvPr>
          <p:cNvSpPr>
            <a:spLocks noGrp="1"/>
          </p:cNvSpPr>
          <p:nvPr>
            <p:ph idx="1"/>
          </p:nvPr>
        </p:nvSpPr>
        <p:spPr>
          <a:xfrm>
            <a:off x="274320" y="1371600"/>
            <a:ext cx="8654619" cy="4800600"/>
          </a:xfrm>
        </p:spPr>
        <p:txBody>
          <a:bodyPr/>
          <a:lstStyle/>
          <a:p>
            <a:pPr marL="0" indent="0">
              <a:buNone/>
            </a:pPr>
            <a:r>
              <a:rPr lang="en-US" sz="1600" b="1">
                <a:cs typeface="Arial"/>
              </a:rPr>
              <a:t>Use Cases for copy into:</a:t>
            </a:r>
          </a:p>
          <a:p>
            <a:pPr marL="0" indent="0">
              <a:buNone/>
            </a:pPr>
            <a:r>
              <a:rPr lang="en-US" sz="1600">
                <a:cs typeface="Arial"/>
              </a:rPr>
              <a:t> -   </a:t>
            </a:r>
            <a:r>
              <a:rPr lang="en-US" sz="1400">
                <a:cs typeface="Arial"/>
              </a:rPr>
              <a:t>Loading Large datasets</a:t>
            </a:r>
            <a:endParaRPr lang="en-US" sz="1400">
              <a:ea typeface="+mn-lt"/>
              <a:cs typeface="+mn-lt"/>
            </a:endParaRPr>
          </a:p>
          <a:p>
            <a:pPr marL="285750" indent="-285750">
              <a:buFont typeface="Calibri"/>
              <a:buChar char="-"/>
            </a:pPr>
            <a:r>
              <a:rPr lang="en-US" sz="1400">
                <a:cs typeface="Arial"/>
              </a:rPr>
              <a:t>Handling different file formats </a:t>
            </a:r>
          </a:p>
          <a:p>
            <a:pPr marL="285750" indent="-285750">
              <a:buFont typeface="Calibri"/>
              <a:buChar char="-"/>
            </a:pPr>
            <a:r>
              <a:rPr lang="en-US" sz="1400">
                <a:ea typeface="+mn-lt"/>
                <a:cs typeface="+mn-lt"/>
              </a:rPr>
              <a:t>High Volume Transactions</a:t>
            </a:r>
            <a:endParaRPr lang="en-US" sz="1400">
              <a:cs typeface="Arial"/>
            </a:endParaRPr>
          </a:p>
          <a:p>
            <a:pPr marL="285750" indent="-285750">
              <a:buFont typeface="Calibri"/>
              <a:buChar char="-"/>
            </a:pPr>
            <a:endParaRPr lang="en-US" sz="1600">
              <a:cs typeface="Arial"/>
            </a:endParaRPr>
          </a:p>
          <a:p>
            <a:pPr marL="0" indent="0">
              <a:buNone/>
            </a:pPr>
            <a:r>
              <a:rPr lang="en-US" sz="1600" b="1">
                <a:solidFill>
                  <a:srgbClr val="484848"/>
                </a:solidFill>
                <a:ea typeface="+mn-lt"/>
                <a:cs typeface="+mn-lt"/>
              </a:rPr>
              <a:t>Examples</a:t>
            </a:r>
            <a:r>
              <a:rPr lang="en-US" sz="1600" b="1">
                <a:ea typeface="+mn-lt"/>
                <a:cs typeface="+mn-lt"/>
              </a:rPr>
              <a:t> and benefits:</a:t>
            </a:r>
            <a:endParaRPr lang="en-US" b="1"/>
          </a:p>
          <a:p>
            <a:pPr marL="285750" indent="-285750">
              <a:buFont typeface="Calibri"/>
              <a:buChar char="-"/>
            </a:pPr>
            <a:r>
              <a:rPr lang="en-US" sz="1400">
                <a:ea typeface="+mn-lt"/>
                <a:cs typeface="+mn-lt"/>
              </a:rPr>
              <a:t>A financial institution wants to analyze transactional data stored in CSV files hosted on AWS S3. The data includes transaction amounts, dates, and customer IDs.</a:t>
            </a:r>
            <a:endParaRPr lang="en-US" sz="1400">
              <a:cs typeface="Arial"/>
            </a:endParaRPr>
          </a:p>
          <a:p>
            <a:pPr marL="285750" indent="-285750">
              <a:buFont typeface="Calibri"/>
              <a:buChar char="-"/>
            </a:pPr>
            <a:r>
              <a:rPr lang="en-US" sz="1400">
                <a:ea typeface="+mn-lt"/>
                <a:cs typeface="+mn-lt"/>
              </a:rPr>
              <a:t>Benefits: Directly loading data from S3 simplifies the process of updating the dataset frequently. The CSV format is straightforward, and Snowflake handles the conversion of text to numeric types automatically.</a:t>
            </a:r>
            <a:endParaRPr lang="en-US" sz="1400" err="1">
              <a:cs typeface="Arial"/>
            </a:endParaRPr>
          </a:p>
          <a:p>
            <a:pPr>
              <a:buFont typeface="Calibri"/>
              <a:buChar char="-"/>
            </a:pPr>
            <a:endParaRPr lang="en-US" sz="1600">
              <a:cs typeface="Arial"/>
            </a:endParaRPr>
          </a:p>
          <a:p>
            <a:pPr>
              <a:buNone/>
            </a:pPr>
            <a:r>
              <a:rPr lang="en-US" sz="1600" b="1">
                <a:solidFill>
                  <a:srgbClr val="1F2328"/>
                </a:solidFill>
                <a:ea typeface="+mn-lt"/>
                <a:cs typeface="+mn-lt"/>
              </a:rPr>
              <a:t>Comparison with INSERT INTO</a:t>
            </a:r>
            <a:r>
              <a:rPr lang="en-US" sz="1600">
                <a:solidFill>
                  <a:srgbClr val="1F2328"/>
                </a:solidFill>
                <a:ea typeface="+mn-lt"/>
                <a:cs typeface="+mn-lt"/>
              </a:rPr>
              <a:t>:</a:t>
            </a:r>
            <a:endParaRPr lang="en-US" sz="1600">
              <a:ea typeface="+mn-lt"/>
              <a:cs typeface="+mn-lt"/>
            </a:endParaRPr>
          </a:p>
          <a:p>
            <a:pPr>
              <a:buNone/>
            </a:pPr>
            <a:r>
              <a:rPr lang="en-US" sz="1400">
                <a:solidFill>
                  <a:srgbClr val="1F2328"/>
                </a:solidFill>
                <a:ea typeface="+mn-lt"/>
                <a:cs typeface="+mn-lt"/>
              </a:rPr>
              <a:t>COPY INTO is optimized for bulk data loading from external sources, offering high performance and scalability for large datasets. On the other hand, INSERT INTO is more flexible and suitable for scenarios where data manipulation or control over the insertion process is required, or when the data originates from within Snowflake.</a:t>
            </a:r>
            <a:endParaRPr lang="en-US" sz="1400"/>
          </a:p>
          <a:p>
            <a:pPr>
              <a:buNone/>
            </a:pPr>
            <a:br>
              <a:rPr lang="en-US"/>
            </a:br>
            <a:endParaRPr lang="en-US"/>
          </a:p>
          <a:p>
            <a:pPr marL="0" indent="0">
              <a:buNone/>
            </a:pPr>
            <a:endParaRPr lang="en-US" sz="1600">
              <a:cs typeface="Arial"/>
            </a:endParaRPr>
          </a:p>
          <a:p>
            <a:pPr>
              <a:buFont typeface="Calibri"/>
              <a:buChar char="-"/>
            </a:pPr>
            <a:endParaRPr lang="en-US" sz="1600">
              <a:cs typeface="Arial"/>
            </a:endParaRPr>
          </a:p>
        </p:txBody>
      </p:sp>
      <p:sp>
        <p:nvSpPr>
          <p:cNvPr id="4" name="Title 3">
            <a:extLst>
              <a:ext uri="{FF2B5EF4-FFF2-40B4-BE49-F238E27FC236}">
                <a16:creationId xmlns:a16="http://schemas.microsoft.com/office/drawing/2014/main" id="{71C4B02B-17B3-890E-5272-E5A020B89F03}"/>
              </a:ext>
            </a:extLst>
          </p:cNvPr>
          <p:cNvSpPr>
            <a:spLocks noGrp="1"/>
          </p:cNvSpPr>
          <p:nvPr>
            <p:ph type="title"/>
          </p:nvPr>
        </p:nvSpPr>
        <p:spPr/>
        <p:txBody>
          <a:bodyPr/>
          <a:lstStyle/>
          <a:p>
            <a:r>
              <a:rPr lang="en-US">
                <a:cs typeface="Arial"/>
              </a:rPr>
              <a:t>More on Copy Into</a:t>
            </a:r>
            <a:endParaRPr lang="en-US"/>
          </a:p>
        </p:txBody>
      </p:sp>
    </p:spTree>
    <p:extLst>
      <p:ext uri="{BB962C8B-B14F-4D97-AF65-F5344CB8AC3E}">
        <p14:creationId xmlns:p14="http://schemas.microsoft.com/office/powerpoint/2010/main" val="1970261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80CEFEE-9243-8E1F-B199-2782FA94E541}"/>
              </a:ext>
            </a:extLst>
          </p:cNvPr>
          <p:cNvSpPr>
            <a:spLocks noGrp="1"/>
          </p:cNvSpPr>
          <p:nvPr>
            <p:ph type="sldNum" sz="quarter" idx="10"/>
          </p:nvPr>
        </p:nvSpPr>
        <p:spPr/>
        <p:txBody>
          <a:bodyPr/>
          <a:lstStyle/>
          <a:p>
            <a:pPr>
              <a:defRPr/>
            </a:pPr>
            <a:fld id="{1188F9D2-5B65-4C92-8FFB-3F149C9EBFE1}" type="slidenum">
              <a:rPr lang="en-US" altLang="en-US"/>
              <a:pPr>
                <a:defRPr/>
              </a:pPr>
              <a:t>5</a:t>
            </a:fld>
            <a:endParaRPr lang="en-US" altLang="en-US"/>
          </a:p>
        </p:txBody>
      </p:sp>
      <p:sp>
        <p:nvSpPr>
          <p:cNvPr id="3" name="Content Placeholder 2">
            <a:extLst>
              <a:ext uri="{FF2B5EF4-FFF2-40B4-BE49-F238E27FC236}">
                <a16:creationId xmlns:a16="http://schemas.microsoft.com/office/drawing/2014/main" id="{B52D4B5F-D618-63C1-352F-0CB1AD487484}"/>
              </a:ext>
            </a:extLst>
          </p:cNvPr>
          <p:cNvSpPr>
            <a:spLocks noGrp="1"/>
          </p:cNvSpPr>
          <p:nvPr>
            <p:ph idx="1"/>
          </p:nvPr>
        </p:nvSpPr>
        <p:spPr/>
        <p:txBody>
          <a:bodyPr/>
          <a:lstStyle/>
          <a:p>
            <a:pPr marL="0" indent="0">
              <a:buNone/>
            </a:pPr>
            <a:r>
              <a:rPr lang="en-US" b="1">
                <a:cs typeface="Arial"/>
              </a:rPr>
              <a:t>Pros</a:t>
            </a:r>
            <a:r>
              <a:rPr lang="en-US">
                <a:cs typeface="Arial"/>
              </a:rPr>
              <a:t>:</a:t>
            </a:r>
          </a:p>
          <a:p>
            <a:pPr>
              <a:buFont typeface="Calibri"/>
              <a:buChar char="-"/>
            </a:pPr>
            <a:r>
              <a:rPr lang="en-US">
                <a:ea typeface="+mn-lt"/>
                <a:cs typeface="+mn-lt"/>
              </a:rPr>
              <a:t>High Performance</a:t>
            </a:r>
          </a:p>
          <a:p>
            <a:pPr>
              <a:buFont typeface="Calibri"/>
              <a:buChar char="-"/>
            </a:pPr>
            <a:r>
              <a:rPr lang="en-US">
                <a:ea typeface="+mn-lt"/>
                <a:cs typeface="+mn-lt"/>
              </a:rPr>
              <a:t>Direct Loading from External Sources</a:t>
            </a:r>
          </a:p>
          <a:p>
            <a:pPr>
              <a:buFont typeface="Calibri"/>
              <a:buChar char="-"/>
            </a:pPr>
            <a:r>
              <a:rPr lang="en-US">
                <a:ea typeface="+mn-lt"/>
                <a:cs typeface="+mn-lt"/>
              </a:rPr>
              <a:t>Support for Various File Formats</a:t>
            </a:r>
          </a:p>
          <a:p>
            <a:pPr>
              <a:buFont typeface="Calibri"/>
              <a:buChar char="-"/>
            </a:pPr>
            <a:endParaRPr lang="en-US">
              <a:ea typeface="+mn-lt"/>
              <a:cs typeface="+mn-lt"/>
            </a:endParaRPr>
          </a:p>
          <a:p>
            <a:pPr marL="0" indent="0">
              <a:buNone/>
            </a:pPr>
            <a:r>
              <a:rPr lang="en-US" b="1">
                <a:ea typeface="+mn-lt"/>
                <a:cs typeface="+mn-lt"/>
              </a:rPr>
              <a:t>Cons</a:t>
            </a:r>
            <a:r>
              <a:rPr lang="en-US">
                <a:ea typeface="+mn-lt"/>
                <a:cs typeface="+mn-lt"/>
              </a:rPr>
              <a:t>:</a:t>
            </a:r>
          </a:p>
          <a:p>
            <a:pPr>
              <a:buFont typeface="Calibri"/>
              <a:buChar char="-"/>
            </a:pPr>
            <a:r>
              <a:rPr lang="en-US">
                <a:ea typeface="+mn-lt"/>
                <a:cs typeface="+mn-lt"/>
              </a:rPr>
              <a:t>Complexity in Setup</a:t>
            </a:r>
          </a:p>
          <a:p>
            <a:pPr>
              <a:buFont typeface="Calibri"/>
              <a:buChar char="-"/>
            </a:pPr>
            <a:r>
              <a:rPr lang="en-US">
                <a:ea typeface="+mn-lt"/>
                <a:cs typeface="+mn-lt"/>
              </a:rPr>
              <a:t>Limited Error Handling</a:t>
            </a:r>
          </a:p>
          <a:p>
            <a:pPr>
              <a:buFont typeface="Calibri"/>
              <a:buChar char="-"/>
            </a:pPr>
            <a:r>
              <a:rPr lang="en-US">
                <a:ea typeface="+mn-lt"/>
                <a:cs typeface="+mn-lt"/>
              </a:rPr>
              <a:t>Dependency on External Services</a:t>
            </a:r>
          </a:p>
        </p:txBody>
      </p:sp>
      <p:sp>
        <p:nvSpPr>
          <p:cNvPr id="4" name="Title 3">
            <a:extLst>
              <a:ext uri="{FF2B5EF4-FFF2-40B4-BE49-F238E27FC236}">
                <a16:creationId xmlns:a16="http://schemas.microsoft.com/office/drawing/2014/main" id="{ECD3EA9D-901E-BC1C-9F00-A4414A8483EA}"/>
              </a:ext>
            </a:extLst>
          </p:cNvPr>
          <p:cNvSpPr>
            <a:spLocks noGrp="1"/>
          </p:cNvSpPr>
          <p:nvPr>
            <p:ph type="title"/>
          </p:nvPr>
        </p:nvSpPr>
        <p:spPr/>
        <p:txBody>
          <a:bodyPr/>
          <a:lstStyle/>
          <a:p>
            <a:r>
              <a:rPr lang="en-US">
                <a:cs typeface="Arial"/>
              </a:rPr>
              <a:t>Pros and cons of copy into</a:t>
            </a:r>
            <a:endParaRPr lang="en-US"/>
          </a:p>
        </p:txBody>
      </p:sp>
    </p:spTree>
    <p:extLst>
      <p:ext uri="{BB962C8B-B14F-4D97-AF65-F5344CB8AC3E}">
        <p14:creationId xmlns:p14="http://schemas.microsoft.com/office/powerpoint/2010/main" val="342790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40A1A27-4EBF-9DB9-D7BA-3B6E5C0B5477}"/>
              </a:ext>
            </a:extLst>
          </p:cNvPr>
          <p:cNvSpPr>
            <a:spLocks noGrp="1"/>
          </p:cNvSpPr>
          <p:nvPr>
            <p:ph type="sldNum" sz="quarter" idx="10"/>
          </p:nvPr>
        </p:nvSpPr>
        <p:spPr/>
        <p:txBody>
          <a:bodyPr/>
          <a:lstStyle/>
          <a:p>
            <a:pPr>
              <a:defRPr/>
            </a:pPr>
            <a:fld id="{1188F9D2-5B65-4C92-8FFB-3F149C9EBFE1}" type="slidenum">
              <a:rPr lang="en-US" altLang="en-US" smtClean="0"/>
              <a:pPr>
                <a:defRPr/>
              </a:pPr>
              <a:t>6</a:t>
            </a:fld>
            <a:endParaRPr lang="en-US" altLang="en-US"/>
          </a:p>
        </p:txBody>
      </p:sp>
      <p:sp>
        <p:nvSpPr>
          <p:cNvPr id="3" name="Content Placeholder 2">
            <a:extLst>
              <a:ext uri="{FF2B5EF4-FFF2-40B4-BE49-F238E27FC236}">
                <a16:creationId xmlns:a16="http://schemas.microsoft.com/office/drawing/2014/main" id="{F60436F0-5A8D-7827-19EA-3CC06376D268}"/>
              </a:ext>
            </a:extLst>
          </p:cNvPr>
          <p:cNvSpPr>
            <a:spLocks noGrp="1"/>
          </p:cNvSpPr>
          <p:nvPr>
            <p:ph idx="1"/>
          </p:nvPr>
        </p:nvSpPr>
        <p:spPr/>
        <p:txBody>
          <a:bodyPr/>
          <a:lstStyle/>
          <a:p>
            <a:pPr marL="0" indent="0">
              <a:buNone/>
            </a:pPr>
            <a:r>
              <a:rPr lang="en-US" sz="1400" b="1"/>
              <a:t>Understanding Time Travel</a:t>
            </a:r>
          </a:p>
          <a:p>
            <a:r>
              <a:rPr lang="en-US" sz="1400"/>
              <a:t>Automatically enables access to historical data that has been changed or deleted within a specified time period (standard is 1 day, but can be set to 90 days)</a:t>
            </a:r>
          </a:p>
          <a:p>
            <a:r>
              <a:rPr lang="en-US" sz="1400"/>
              <a:t>Snapshots of data before every update that is available for the data retention period</a:t>
            </a:r>
          </a:p>
          <a:p>
            <a:r>
              <a:rPr lang="en-US" sz="1400"/>
              <a:t>CREATE OR REPLACE DATABASE </a:t>
            </a:r>
            <a:r>
              <a:rPr lang="en-US" sz="1400" err="1"/>
              <a:t>my_db</a:t>
            </a:r>
            <a:r>
              <a:rPr lang="en-US" sz="1400"/>
              <a:t> DATA_RETENTION_TIME_IN_DAYS = 30</a:t>
            </a:r>
          </a:p>
          <a:p>
            <a:pPr marL="0" indent="0">
              <a:buNone/>
            </a:pPr>
            <a:r>
              <a:rPr lang="en-US" sz="1400" b="1"/>
              <a:t>Use Cases</a:t>
            </a:r>
          </a:p>
          <a:p>
            <a:r>
              <a:rPr lang="en-US" sz="1400"/>
              <a:t>Data Recovery: restore objects that were accidentally dropped/deleted (UNDROP Table/Schema)</a:t>
            </a:r>
          </a:p>
          <a:p>
            <a:r>
              <a:rPr lang="en-US" sz="1400"/>
              <a:t>Auditing Changes: allows users to track changes </a:t>
            </a:r>
          </a:p>
          <a:p>
            <a:r>
              <a:rPr lang="en-US" sz="1400"/>
              <a:t>Clone Objects: create clone of table/schema/DB as they existed before updated </a:t>
            </a:r>
          </a:p>
          <a:p>
            <a:pPr lvl="1"/>
            <a:r>
              <a:rPr lang="en-US" sz="1400"/>
              <a:t>CREATE CLONE </a:t>
            </a:r>
            <a:r>
              <a:rPr lang="en-US" sz="1400" err="1"/>
              <a:t>my_table_clone</a:t>
            </a:r>
            <a:r>
              <a:rPr lang="en-US" sz="1400"/>
              <a:t> OF </a:t>
            </a:r>
            <a:r>
              <a:rPr lang="en-US" sz="1400" err="1"/>
              <a:t>my_table</a:t>
            </a:r>
            <a:r>
              <a:rPr lang="en-US" sz="1400"/>
              <a:t> AT/BEFORE (TIMESTAMP =&gt;…)</a:t>
            </a:r>
          </a:p>
          <a:p>
            <a:r>
              <a:rPr lang="en-US" sz="1400"/>
              <a:t>Query Historical Data: retrieve state of tables at specified timestamp </a:t>
            </a:r>
          </a:p>
          <a:p>
            <a:pPr lvl="1"/>
            <a:r>
              <a:rPr lang="en-US" sz="1400">
                <a:ea typeface="+mn-ea"/>
                <a:cs typeface="+mn-cs"/>
              </a:rPr>
              <a:t>SELECT * FROM </a:t>
            </a:r>
            <a:r>
              <a:rPr lang="en-US" sz="1400" err="1">
                <a:ea typeface="+mn-ea"/>
                <a:cs typeface="+mn-cs"/>
              </a:rPr>
              <a:t>my_table</a:t>
            </a:r>
            <a:r>
              <a:rPr lang="en-US" sz="1400">
                <a:ea typeface="+mn-ea"/>
                <a:cs typeface="+mn-cs"/>
              </a:rPr>
              <a:t> AT/BEFORE (TIMESTAMP =&gt; '2023-01-01T00:00:00’)</a:t>
            </a:r>
          </a:p>
          <a:p>
            <a:pPr marL="0" indent="0">
              <a:buNone/>
            </a:pPr>
            <a:r>
              <a:rPr lang="en-US" sz="1400" b="1"/>
              <a:t>Pros</a:t>
            </a:r>
          </a:p>
          <a:p>
            <a:r>
              <a:rPr lang="en-US" sz="1400"/>
              <a:t>Ability to recover data, pinpoint problems during debugging, version history with cloning  </a:t>
            </a:r>
          </a:p>
          <a:p>
            <a:pPr marL="0" indent="0">
              <a:buNone/>
            </a:pPr>
            <a:r>
              <a:rPr lang="en-US" sz="1400" b="1"/>
              <a:t>Cons</a:t>
            </a:r>
          </a:p>
          <a:p>
            <a:r>
              <a:rPr lang="en-US" sz="1400"/>
              <a:t>Storage costs, potential data privacy invasion, slow query performance when accessing historical data, doesn’t work on transient table</a:t>
            </a:r>
          </a:p>
          <a:p>
            <a:endParaRPr lang="en-US" sz="1400"/>
          </a:p>
          <a:p>
            <a:pPr marL="0" indent="0">
              <a:buNone/>
            </a:pPr>
            <a:endParaRPr lang="en-US" sz="1400">
              <a:ea typeface="+mn-ea"/>
              <a:cs typeface="+mn-cs"/>
            </a:endParaRPr>
          </a:p>
          <a:p>
            <a:pPr marL="461963" lvl="1" indent="0">
              <a:buNone/>
            </a:pPr>
            <a:endParaRPr lang="en-US" sz="1400">
              <a:ea typeface="+mn-ea"/>
              <a:cs typeface="+mn-cs"/>
            </a:endParaRPr>
          </a:p>
          <a:p>
            <a:pPr lvl="1"/>
            <a:endParaRPr lang="en-US" sz="1400">
              <a:ea typeface="+mn-ea"/>
              <a:cs typeface="+mn-cs"/>
            </a:endParaRPr>
          </a:p>
          <a:p>
            <a:pPr lvl="1"/>
            <a:endParaRPr lang="en-US" sz="1400">
              <a:ea typeface="+mn-ea"/>
              <a:cs typeface="+mn-cs"/>
            </a:endParaRPr>
          </a:p>
          <a:p>
            <a:pPr marL="461963" lvl="1" indent="0">
              <a:buNone/>
            </a:pPr>
            <a:endParaRPr lang="en-US" sz="1400">
              <a:ea typeface="+mn-ea"/>
              <a:cs typeface="+mn-cs"/>
            </a:endParaRPr>
          </a:p>
          <a:p>
            <a:pPr lvl="1"/>
            <a:endParaRPr lang="en-US" sz="1400">
              <a:ea typeface="+mn-ea"/>
              <a:cs typeface="+mn-cs"/>
            </a:endParaRPr>
          </a:p>
          <a:p>
            <a:pPr lvl="1"/>
            <a:endParaRPr lang="en-US" sz="1400">
              <a:ea typeface="+mn-ea"/>
              <a:cs typeface="+mn-cs"/>
            </a:endParaRPr>
          </a:p>
        </p:txBody>
      </p:sp>
      <p:sp>
        <p:nvSpPr>
          <p:cNvPr id="4" name="Title 3">
            <a:extLst>
              <a:ext uri="{FF2B5EF4-FFF2-40B4-BE49-F238E27FC236}">
                <a16:creationId xmlns:a16="http://schemas.microsoft.com/office/drawing/2014/main" id="{8EC04275-2C96-D386-3E85-046C601A9D12}"/>
              </a:ext>
            </a:extLst>
          </p:cNvPr>
          <p:cNvSpPr>
            <a:spLocks noGrp="1"/>
          </p:cNvSpPr>
          <p:nvPr>
            <p:ph type="title"/>
          </p:nvPr>
        </p:nvSpPr>
        <p:spPr/>
        <p:txBody>
          <a:bodyPr/>
          <a:lstStyle/>
          <a:p>
            <a:r>
              <a:rPr lang="en-US"/>
              <a:t>3. Time Travel</a:t>
            </a:r>
          </a:p>
        </p:txBody>
      </p:sp>
    </p:spTree>
    <p:extLst>
      <p:ext uri="{BB962C8B-B14F-4D97-AF65-F5344CB8AC3E}">
        <p14:creationId xmlns:p14="http://schemas.microsoft.com/office/powerpoint/2010/main" val="4212982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40A1A27-4EBF-9DB9-D7BA-3B6E5C0B5477}"/>
              </a:ext>
            </a:extLst>
          </p:cNvPr>
          <p:cNvSpPr>
            <a:spLocks noGrp="1"/>
          </p:cNvSpPr>
          <p:nvPr>
            <p:ph type="sldNum" sz="quarter" idx="10"/>
          </p:nvPr>
        </p:nvSpPr>
        <p:spPr/>
        <p:txBody>
          <a:bodyPr/>
          <a:lstStyle/>
          <a:p>
            <a:pPr>
              <a:defRPr/>
            </a:pPr>
            <a:fld id="{1188F9D2-5B65-4C92-8FFB-3F149C9EBFE1}" type="slidenum">
              <a:rPr lang="en-US" altLang="en-US" smtClean="0"/>
              <a:pPr>
                <a:defRPr/>
              </a:pPr>
              <a:t>7</a:t>
            </a:fld>
            <a:endParaRPr lang="en-US" altLang="en-US"/>
          </a:p>
        </p:txBody>
      </p:sp>
      <p:sp>
        <p:nvSpPr>
          <p:cNvPr id="3" name="Content Placeholder 2">
            <a:extLst>
              <a:ext uri="{FF2B5EF4-FFF2-40B4-BE49-F238E27FC236}">
                <a16:creationId xmlns:a16="http://schemas.microsoft.com/office/drawing/2014/main" id="{F60436F0-5A8D-7827-19EA-3CC06376D268}"/>
              </a:ext>
            </a:extLst>
          </p:cNvPr>
          <p:cNvSpPr>
            <a:spLocks noGrp="1"/>
          </p:cNvSpPr>
          <p:nvPr>
            <p:ph idx="1"/>
          </p:nvPr>
        </p:nvSpPr>
        <p:spPr>
          <a:xfrm>
            <a:off x="274320" y="1219200"/>
            <a:ext cx="8321040" cy="5486400"/>
          </a:xfrm>
        </p:spPr>
        <p:txBody>
          <a:bodyPr/>
          <a:lstStyle/>
          <a:p>
            <a:pPr marL="0" indent="0">
              <a:buNone/>
            </a:pPr>
            <a:r>
              <a:rPr lang="en-US" sz="1300" b="1"/>
              <a:t>Understanding Streams</a:t>
            </a:r>
          </a:p>
          <a:p>
            <a:r>
              <a:rPr lang="en-US" sz="1300"/>
              <a:t>Snapshot of table by initializing an offset (point in time) as current version</a:t>
            </a:r>
          </a:p>
          <a:p>
            <a:r>
              <a:rPr lang="en-US" sz="1300"/>
              <a:t>Object that records data manipulation language (DML) changes made to tables(inserts, updates, and deletes) &amp; metadata about each change </a:t>
            </a:r>
            <a:r>
              <a:rPr lang="en-US" sz="1300">
                <a:sym typeface="Wingdings" panose="05000000000000000000" pitchFamily="2" charset="2"/>
              </a:rPr>
              <a:t> process called</a:t>
            </a:r>
            <a:r>
              <a:rPr lang="en-US" sz="1300"/>
              <a:t> change data capture (CDC)</a:t>
            </a:r>
          </a:p>
          <a:p>
            <a:r>
              <a:rPr lang="en-US" sz="1300"/>
              <a:t>3 Types: Standard, Append, Insert-Only</a:t>
            </a:r>
          </a:p>
          <a:p>
            <a:r>
              <a:rPr lang="en-US" sz="1300"/>
              <a:t>CREATE OR REPLACE STREAM x ON TABLE Y;</a:t>
            </a:r>
          </a:p>
          <a:p>
            <a:pPr marL="0" indent="0">
              <a:buNone/>
            </a:pPr>
            <a:r>
              <a:rPr lang="en-US" sz="1300" b="1"/>
              <a:t>Understanding Tasks</a:t>
            </a:r>
          </a:p>
          <a:p>
            <a:r>
              <a:rPr lang="en-US" sz="1300"/>
              <a:t>use user defined functions to automate/schedule queries </a:t>
            </a:r>
          </a:p>
          <a:p>
            <a:r>
              <a:rPr lang="en-US" sz="1300"/>
              <a:t>Can put multiple tasks together using task graphs to create data pipelines </a:t>
            </a:r>
          </a:p>
          <a:p>
            <a:pPr lvl="1"/>
            <a:r>
              <a:rPr lang="en-US" sz="1300"/>
              <a:t>Ex: root task </a:t>
            </a:r>
            <a:r>
              <a:rPr lang="en-US" sz="1300">
                <a:sym typeface="Wingdings" panose="05000000000000000000" pitchFamily="2" charset="2"/>
              </a:rPr>
              <a:t> update customer, product, date </a:t>
            </a:r>
            <a:r>
              <a:rPr lang="en-US" sz="1300" err="1">
                <a:sym typeface="Wingdings" panose="05000000000000000000" pitchFamily="2" charset="2"/>
              </a:rPr>
              <a:t>tbl</a:t>
            </a:r>
            <a:r>
              <a:rPr lang="en-US" sz="1300">
                <a:sym typeface="Wingdings" panose="05000000000000000000" pitchFamily="2" charset="2"/>
              </a:rPr>
              <a:t> simultaneously  then combine to new table</a:t>
            </a:r>
            <a:endParaRPr lang="en-US" sz="1300"/>
          </a:p>
          <a:p>
            <a:r>
              <a:rPr lang="en-US" sz="1300"/>
              <a:t>Can be manually executed or put on a schedule (CREATE TASK, SCHEDULE TASK, EXECUTE TASK)</a:t>
            </a:r>
          </a:p>
          <a:p>
            <a:pPr marL="0" indent="0">
              <a:buNone/>
            </a:pPr>
            <a:r>
              <a:rPr lang="en-US" sz="1300" b="1"/>
              <a:t>Use Cases</a:t>
            </a:r>
          </a:p>
          <a:p>
            <a:r>
              <a:rPr lang="en-US" sz="1300"/>
              <a:t>Can combine a table stream with a task (triggered task) to enable continuous ETL to process recently changed data</a:t>
            </a:r>
          </a:p>
          <a:p>
            <a:r>
              <a:rPr lang="en-US" sz="1300"/>
              <a:t>Use streams when you want to detect patterns for temporal events</a:t>
            </a:r>
          </a:p>
          <a:p>
            <a:r>
              <a:rPr lang="en-US" sz="1300"/>
              <a:t>Use tasks to orchestrate administrative jobs (backups/ quality checks) </a:t>
            </a:r>
          </a:p>
          <a:p>
            <a:pPr marL="0" indent="0">
              <a:buNone/>
            </a:pPr>
            <a:r>
              <a:rPr lang="en-US" sz="1300" b="1"/>
              <a:t>Pros</a:t>
            </a:r>
          </a:p>
          <a:p>
            <a:r>
              <a:rPr lang="en-US" sz="1300"/>
              <a:t>Stream: ability to query/access changed data in a consistent manner (data accuracy)</a:t>
            </a:r>
          </a:p>
          <a:p>
            <a:r>
              <a:rPr lang="en-US" sz="1300"/>
              <a:t>Tasks: schedule execution of SQL commands</a:t>
            </a:r>
          </a:p>
          <a:p>
            <a:pPr marL="0" indent="0">
              <a:buNone/>
            </a:pPr>
            <a:r>
              <a:rPr lang="en-US" sz="1300" b="1"/>
              <a:t>Cons</a:t>
            </a:r>
          </a:p>
          <a:p>
            <a:r>
              <a:rPr lang="en-US" sz="1300"/>
              <a:t>Stream: can grow rapidly and consume lots of resources, can lag behind source objects, may not capture all changes for some data types (semi-structured/ geospatial)  </a:t>
            </a:r>
          </a:p>
          <a:p>
            <a:r>
              <a:rPr lang="en-US" sz="1300"/>
              <a:t>Table schema evolution not supported </a:t>
            </a:r>
          </a:p>
          <a:p>
            <a:endParaRPr lang="en-US" sz="1400"/>
          </a:p>
        </p:txBody>
      </p:sp>
      <p:sp>
        <p:nvSpPr>
          <p:cNvPr id="4" name="Title 3">
            <a:extLst>
              <a:ext uri="{FF2B5EF4-FFF2-40B4-BE49-F238E27FC236}">
                <a16:creationId xmlns:a16="http://schemas.microsoft.com/office/drawing/2014/main" id="{8EC04275-2C96-D386-3E85-046C601A9D12}"/>
              </a:ext>
            </a:extLst>
          </p:cNvPr>
          <p:cNvSpPr>
            <a:spLocks noGrp="1"/>
          </p:cNvSpPr>
          <p:nvPr>
            <p:ph type="title"/>
          </p:nvPr>
        </p:nvSpPr>
        <p:spPr/>
        <p:txBody>
          <a:bodyPr/>
          <a:lstStyle/>
          <a:p>
            <a:r>
              <a:rPr lang="en-US"/>
              <a:t>4. Streams and Tasks</a:t>
            </a:r>
          </a:p>
        </p:txBody>
      </p:sp>
    </p:spTree>
    <p:extLst>
      <p:ext uri="{BB962C8B-B14F-4D97-AF65-F5344CB8AC3E}">
        <p14:creationId xmlns:p14="http://schemas.microsoft.com/office/powerpoint/2010/main" val="2411661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642DD46-28BD-D056-4139-07E9BE371AF9}"/>
              </a:ext>
            </a:extLst>
          </p:cNvPr>
          <p:cNvSpPr>
            <a:spLocks noGrp="1"/>
          </p:cNvSpPr>
          <p:nvPr>
            <p:ph type="sldNum" sz="quarter" idx="10"/>
          </p:nvPr>
        </p:nvSpPr>
        <p:spPr/>
        <p:txBody>
          <a:bodyPr/>
          <a:lstStyle/>
          <a:p>
            <a:pPr>
              <a:defRPr/>
            </a:pPr>
            <a:fld id="{1188F9D2-5B65-4C92-8FFB-3F149C9EBFE1}" type="slidenum">
              <a:rPr lang="en-US" altLang="en-US"/>
              <a:pPr>
                <a:defRPr/>
              </a:pPr>
              <a:t>8</a:t>
            </a:fld>
            <a:endParaRPr lang="en-US" altLang="en-US"/>
          </a:p>
        </p:txBody>
      </p:sp>
      <p:sp>
        <p:nvSpPr>
          <p:cNvPr id="3" name="Content Placeholder 2">
            <a:extLst>
              <a:ext uri="{FF2B5EF4-FFF2-40B4-BE49-F238E27FC236}">
                <a16:creationId xmlns:a16="http://schemas.microsoft.com/office/drawing/2014/main" id="{0DADD72A-ADE4-8369-CD03-04F01ACE0A92}"/>
              </a:ext>
            </a:extLst>
          </p:cNvPr>
          <p:cNvSpPr>
            <a:spLocks noGrp="1"/>
          </p:cNvSpPr>
          <p:nvPr>
            <p:ph idx="1"/>
          </p:nvPr>
        </p:nvSpPr>
        <p:spPr>
          <a:xfrm>
            <a:off x="274320" y="1371600"/>
            <a:ext cx="8350473" cy="3515339"/>
          </a:xfrm>
        </p:spPr>
        <p:txBody>
          <a:bodyPr/>
          <a:lstStyle/>
          <a:p>
            <a:pPr marL="0" indent="0">
              <a:buNone/>
            </a:pPr>
            <a:r>
              <a:rPr lang="en-US" sz="1400" b="1">
                <a:cs typeface="Arial"/>
              </a:rPr>
              <a:t>Row Access Policies:</a:t>
            </a:r>
            <a:r>
              <a:rPr lang="en-US" sz="1400">
                <a:cs typeface="Arial"/>
              </a:rPr>
              <a:t> row-level security feature that determine whether a given row or table can be accessed in SELECT, UPDATE, DELETE, or MERGE statements based on a user's role</a:t>
            </a:r>
          </a:p>
          <a:p>
            <a:pPr marL="0" indent="0">
              <a:buNone/>
            </a:pPr>
            <a:r>
              <a:rPr lang="en-US" sz="1400" b="1">
                <a:cs typeface="Arial"/>
              </a:rPr>
              <a:t>Data Masking:</a:t>
            </a:r>
            <a:r>
              <a:rPr lang="en-US" sz="1400">
                <a:cs typeface="Arial"/>
              </a:rPr>
              <a:t> column-level security feature that selectively masks plain-text data in table and views columns at query time</a:t>
            </a:r>
          </a:p>
          <a:p>
            <a:pPr marL="0" indent="0">
              <a:buNone/>
            </a:pPr>
            <a:endParaRPr lang="en-US" sz="1400">
              <a:cs typeface="Arial"/>
            </a:endParaRPr>
          </a:p>
          <a:p>
            <a:pPr marL="0" indent="0">
              <a:buNone/>
            </a:pPr>
            <a:r>
              <a:rPr lang="en-US" sz="1400" b="1">
                <a:cs typeface="Arial"/>
              </a:rPr>
              <a:t>Implementation Strategy:</a:t>
            </a:r>
            <a:endParaRPr lang="en-US" sz="1400" b="1">
              <a:latin typeface="Arial"/>
              <a:cs typeface="Arial"/>
            </a:endParaRPr>
          </a:p>
          <a:p>
            <a:pPr marL="0" indent="0">
              <a:buNone/>
            </a:pPr>
            <a:r>
              <a:rPr lang="en-US" sz="1400">
                <a:latin typeface="Arial"/>
                <a:cs typeface="Arial"/>
              </a:rPr>
              <a:t>CREATE</a:t>
            </a:r>
            <a:r>
              <a:rPr lang="en-US" sz="1400">
                <a:solidFill>
                  <a:srgbClr val="9FABC1"/>
                </a:solidFill>
                <a:latin typeface="Arial"/>
                <a:cs typeface="Arial"/>
              </a:rPr>
              <a:t> </a:t>
            </a:r>
            <a:r>
              <a:rPr lang="en-US" sz="1400">
                <a:latin typeface="Arial"/>
                <a:cs typeface="Arial"/>
              </a:rPr>
              <a:t>OR</a:t>
            </a:r>
            <a:r>
              <a:rPr lang="en-US" sz="1400">
                <a:solidFill>
                  <a:srgbClr val="9FABC1"/>
                </a:solidFill>
                <a:latin typeface="Arial"/>
                <a:cs typeface="Arial"/>
              </a:rPr>
              <a:t> </a:t>
            </a:r>
            <a:r>
              <a:rPr lang="en-US" sz="1400">
                <a:latin typeface="Arial"/>
                <a:cs typeface="Arial"/>
              </a:rPr>
              <a:t>REPLACE</a:t>
            </a:r>
            <a:r>
              <a:rPr lang="en-US" sz="1400">
                <a:solidFill>
                  <a:srgbClr val="9FABC1"/>
                </a:solidFill>
                <a:latin typeface="Arial"/>
                <a:cs typeface="Arial"/>
              </a:rPr>
              <a:t> </a:t>
            </a:r>
            <a:r>
              <a:rPr lang="en-US" sz="1400">
                <a:latin typeface="Arial"/>
                <a:cs typeface="Arial"/>
              </a:rPr>
              <a:t>ROW ACCESS POLICY</a:t>
            </a:r>
            <a:r>
              <a:rPr lang="en-US" sz="1400">
                <a:solidFill>
                  <a:srgbClr val="484848"/>
                </a:solidFill>
                <a:latin typeface="Arial"/>
                <a:cs typeface="Arial"/>
              </a:rPr>
              <a:t> | CREATE OR REPLACE MASKING POLICY</a:t>
            </a:r>
            <a:r>
              <a:rPr lang="en-US" sz="1400">
                <a:solidFill>
                  <a:srgbClr val="9FABC1"/>
                </a:solidFill>
                <a:latin typeface="Arial"/>
                <a:cs typeface="Arial"/>
              </a:rPr>
              <a:t> </a:t>
            </a:r>
          </a:p>
          <a:p>
            <a:pPr marL="0" indent="0">
              <a:buNone/>
            </a:pPr>
            <a:endParaRPr lang="en-US" sz="1400">
              <a:cs typeface="Arial"/>
            </a:endParaRPr>
          </a:p>
          <a:p>
            <a:pPr marL="0" indent="0">
              <a:buNone/>
            </a:pPr>
            <a:r>
              <a:rPr lang="en-US" sz="1400" b="1">
                <a:cs typeface="Arial"/>
              </a:rPr>
              <a:t>Use Cases: </a:t>
            </a:r>
          </a:p>
          <a:p>
            <a:pPr marL="342900" indent="-342900">
              <a:buAutoNum type="arabicPeriod"/>
            </a:pPr>
            <a:r>
              <a:rPr lang="en-US" sz="1400">
                <a:cs typeface="Arial"/>
              </a:rPr>
              <a:t>Column Masking can be used to hide PII columns to prevent data leaks/protect data integrity</a:t>
            </a:r>
            <a:endParaRPr lang="en-US" sz="1400" b="1">
              <a:cs typeface="Arial"/>
            </a:endParaRPr>
          </a:p>
          <a:p>
            <a:pPr marL="342900" indent="-342900">
              <a:buAutoNum type="arabicPeriod"/>
            </a:pPr>
            <a:r>
              <a:rPr lang="en-US" sz="1400">
                <a:cs typeface="Arial"/>
              </a:rPr>
              <a:t>Row Access Policies allow multiple users access to a centralized data source, but will only give them access to rows they need access to (also maintains data integrity) (tenant example)</a:t>
            </a:r>
          </a:p>
          <a:p>
            <a:pPr marL="342900" indent="-342900">
              <a:buAutoNum type="arabicPeriod"/>
            </a:pPr>
            <a:r>
              <a:rPr lang="en-US" sz="1400">
                <a:cs typeface="Arial"/>
              </a:rPr>
              <a:t>Hiding private rows and columns can reduce the amount of data available to a data engineer, which can make for easier querying/analysis/processing of a database</a:t>
            </a:r>
          </a:p>
          <a:p>
            <a:pPr marL="342900" indent="-342900">
              <a:buAutoNum type="arabicPeriod"/>
            </a:pPr>
            <a:endParaRPr lang="en-US" sz="1400">
              <a:cs typeface="Arial"/>
            </a:endParaRPr>
          </a:p>
          <a:p>
            <a:pPr marL="285750" indent="-285750">
              <a:buAutoNum type="arabicPeriod"/>
            </a:pPr>
            <a:endParaRPr lang="en-US" sz="1400" b="1">
              <a:cs typeface="Arial"/>
            </a:endParaRPr>
          </a:p>
          <a:p>
            <a:pPr marL="0" indent="0">
              <a:buNone/>
            </a:pPr>
            <a:endParaRPr lang="en-US" sz="1600">
              <a:cs typeface="Arial"/>
            </a:endParaRPr>
          </a:p>
        </p:txBody>
      </p:sp>
      <p:sp>
        <p:nvSpPr>
          <p:cNvPr id="4" name="Title 3">
            <a:extLst>
              <a:ext uri="{FF2B5EF4-FFF2-40B4-BE49-F238E27FC236}">
                <a16:creationId xmlns:a16="http://schemas.microsoft.com/office/drawing/2014/main" id="{DCB4813D-81B1-6491-1E8F-776CF37AC90B}"/>
              </a:ext>
            </a:extLst>
          </p:cNvPr>
          <p:cNvSpPr>
            <a:spLocks noGrp="1"/>
          </p:cNvSpPr>
          <p:nvPr>
            <p:ph type="title"/>
          </p:nvPr>
        </p:nvSpPr>
        <p:spPr/>
        <p:txBody>
          <a:bodyPr/>
          <a:lstStyle/>
          <a:p>
            <a:r>
              <a:rPr lang="en-US">
                <a:cs typeface="Arial"/>
              </a:rPr>
              <a:t>5. Data Masking &amp; Row Access Policies</a:t>
            </a:r>
            <a:endParaRPr lang="en-US">
              <a:solidFill>
                <a:srgbClr val="E6EDF3"/>
              </a:solidFill>
              <a:cs typeface="Arial"/>
            </a:endParaRPr>
          </a:p>
          <a:p>
            <a:endParaRPr lang="en-US">
              <a:cs typeface="Arial"/>
            </a:endParaRPr>
          </a:p>
        </p:txBody>
      </p:sp>
      <p:sp>
        <p:nvSpPr>
          <p:cNvPr id="5" name="TextBox 4">
            <a:extLst>
              <a:ext uri="{FF2B5EF4-FFF2-40B4-BE49-F238E27FC236}">
                <a16:creationId xmlns:a16="http://schemas.microsoft.com/office/drawing/2014/main" id="{8137FE0A-F33E-9A1C-52A4-21D8F8A7640D}"/>
              </a:ext>
            </a:extLst>
          </p:cNvPr>
          <p:cNvSpPr txBox="1"/>
          <p:nvPr/>
        </p:nvSpPr>
        <p:spPr>
          <a:xfrm>
            <a:off x="274712" y="5082179"/>
            <a:ext cx="3930350"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a:latin typeface="Arial"/>
                <a:cs typeface="Arial"/>
              </a:rPr>
              <a:t>Pros:</a:t>
            </a:r>
          </a:p>
          <a:p>
            <a:pPr marL="285750" indent="-285750">
              <a:buFont typeface="Arial"/>
              <a:buChar char="•"/>
            </a:pPr>
            <a:r>
              <a:rPr lang="en-US" sz="1400">
                <a:latin typeface="Arial"/>
                <a:cs typeface="Arial"/>
              </a:rPr>
              <a:t>Increases data integrity and protects user's privacy when dealing with PII</a:t>
            </a:r>
          </a:p>
          <a:p>
            <a:pPr marL="285750" indent="-285750">
              <a:buFont typeface="Arial"/>
              <a:buChar char="•"/>
            </a:pPr>
            <a:r>
              <a:rPr lang="en-US" sz="1400">
                <a:latin typeface="Arial"/>
                <a:cs typeface="Arial"/>
              </a:rPr>
              <a:t>Reduces clutter in dataset for data teams</a:t>
            </a:r>
          </a:p>
          <a:p>
            <a:pPr marL="285750" indent="-285750">
              <a:buFont typeface="Arial"/>
              <a:buChar char="•"/>
            </a:pPr>
            <a:r>
              <a:rPr lang="en-US" sz="1400">
                <a:latin typeface="Arial"/>
                <a:cs typeface="Arial"/>
              </a:rPr>
              <a:t>Saves time since new, personalized views of original data no longer need to be made</a:t>
            </a:r>
          </a:p>
        </p:txBody>
      </p:sp>
      <p:sp>
        <p:nvSpPr>
          <p:cNvPr id="6" name="TextBox 5">
            <a:extLst>
              <a:ext uri="{FF2B5EF4-FFF2-40B4-BE49-F238E27FC236}">
                <a16:creationId xmlns:a16="http://schemas.microsoft.com/office/drawing/2014/main" id="{2DA57EE1-FAC2-A006-52E5-AEA4F5D5A776}"/>
              </a:ext>
            </a:extLst>
          </p:cNvPr>
          <p:cNvSpPr txBox="1"/>
          <p:nvPr/>
        </p:nvSpPr>
        <p:spPr>
          <a:xfrm>
            <a:off x="4689733" y="5082179"/>
            <a:ext cx="3930350"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a:latin typeface="Arial"/>
                <a:cs typeface="Arial"/>
              </a:rPr>
              <a:t>Cons:</a:t>
            </a:r>
          </a:p>
          <a:p>
            <a:pPr marL="285750" indent="-285750">
              <a:buFont typeface="Arial"/>
              <a:buChar char="•"/>
            </a:pPr>
            <a:r>
              <a:rPr lang="en-US" sz="1400">
                <a:latin typeface="Arial"/>
                <a:cs typeface="Arial"/>
              </a:rPr>
              <a:t>Additional cost is associated with adding more security features</a:t>
            </a:r>
          </a:p>
          <a:p>
            <a:pPr marL="285750" indent="-285750">
              <a:buFont typeface="Arial"/>
              <a:buChar char="•"/>
            </a:pPr>
            <a:r>
              <a:rPr lang="en-US" sz="1400">
                <a:latin typeface="Arial"/>
                <a:cs typeface="Arial"/>
              </a:rPr>
              <a:t>Query time may increase when considering the addition of data masking and/or row access policies</a:t>
            </a:r>
          </a:p>
        </p:txBody>
      </p:sp>
    </p:spTree>
    <p:extLst>
      <p:ext uri="{BB962C8B-B14F-4D97-AF65-F5344CB8AC3E}">
        <p14:creationId xmlns:p14="http://schemas.microsoft.com/office/powerpoint/2010/main" val="42303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642DD46-28BD-D056-4139-07E9BE371AF9}"/>
              </a:ext>
            </a:extLst>
          </p:cNvPr>
          <p:cNvSpPr>
            <a:spLocks noGrp="1"/>
          </p:cNvSpPr>
          <p:nvPr>
            <p:ph type="sldNum" sz="quarter" idx="10"/>
          </p:nvPr>
        </p:nvSpPr>
        <p:spPr/>
        <p:txBody>
          <a:bodyPr/>
          <a:lstStyle/>
          <a:p>
            <a:pPr>
              <a:defRPr/>
            </a:pPr>
            <a:fld id="{1188F9D2-5B65-4C92-8FFB-3F149C9EBFE1}" type="slidenum">
              <a:rPr lang="en-US" altLang="en-US"/>
              <a:pPr>
                <a:defRPr/>
              </a:pPr>
              <a:t>9</a:t>
            </a:fld>
            <a:endParaRPr lang="en-US" altLang="en-US"/>
          </a:p>
        </p:txBody>
      </p:sp>
      <p:sp>
        <p:nvSpPr>
          <p:cNvPr id="3" name="Content Placeholder 2">
            <a:extLst>
              <a:ext uri="{FF2B5EF4-FFF2-40B4-BE49-F238E27FC236}">
                <a16:creationId xmlns:a16="http://schemas.microsoft.com/office/drawing/2014/main" id="{0DADD72A-ADE4-8369-CD03-04F01ACE0A92}"/>
              </a:ext>
            </a:extLst>
          </p:cNvPr>
          <p:cNvSpPr>
            <a:spLocks noGrp="1"/>
          </p:cNvSpPr>
          <p:nvPr>
            <p:ph idx="1"/>
          </p:nvPr>
        </p:nvSpPr>
        <p:spPr>
          <a:xfrm>
            <a:off x="274320" y="1371600"/>
            <a:ext cx="8350473" cy="3515339"/>
          </a:xfrm>
        </p:spPr>
        <p:txBody>
          <a:bodyPr/>
          <a:lstStyle/>
          <a:p>
            <a:pPr marL="0" indent="0">
              <a:buNone/>
            </a:pPr>
            <a:r>
              <a:rPr lang="en-US" sz="1400" b="1">
                <a:cs typeface="Arial"/>
              </a:rPr>
              <a:t>UDF:</a:t>
            </a:r>
            <a:r>
              <a:rPr lang="en-US" sz="1400">
                <a:cs typeface="Arial"/>
              </a:rPr>
              <a:t> helper function that is designed by the user to return an output row or a tabular value for each input row of a parameter table (only input parameters)</a:t>
            </a:r>
          </a:p>
          <a:p>
            <a:pPr marL="0" indent="0">
              <a:buNone/>
            </a:pPr>
            <a:r>
              <a:rPr lang="en-US" sz="1400" b="1">
                <a:cs typeface="Arial"/>
              </a:rPr>
              <a:t>Stored Procedures:</a:t>
            </a:r>
            <a:r>
              <a:rPr lang="en-US" sz="1400">
                <a:cs typeface="Arial"/>
              </a:rPr>
              <a:t> contains logic that typically performs database operations by executing SQL statements on an input table (can contain input/output parameters)</a:t>
            </a:r>
          </a:p>
          <a:p>
            <a:pPr marL="0" indent="0">
              <a:buNone/>
            </a:pPr>
            <a:endParaRPr lang="en-US" sz="1400">
              <a:cs typeface="Arial"/>
            </a:endParaRPr>
          </a:p>
          <a:p>
            <a:pPr marL="0" indent="0">
              <a:buNone/>
            </a:pPr>
            <a:r>
              <a:rPr lang="en-US" sz="1400" b="1">
                <a:cs typeface="Arial"/>
              </a:rPr>
              <a:t>Implementation Strategy:</a:t>
            </a:r>
            <a:endParaRPr lang="en-US" sz="1400" b="1">
              <a:latin typeface="Arial"/>
              <a:cs typeface="Arial"/>
            </a:endParaRPr>
          </a:p>
          <a:p>
            <a:pPr marL="0" indent="0">
              <a:buNone/>
            </a:pPr>
            <a:r>
              <a:rPr lang="en-US" sz="1400">
                <a:solidFill>
                  <a:srgbClr val="484848"/>
                </a:solidFill>
                <a:latin typeface="Arial"/>
                <a:cs typeface="Arial"/>
              </a:rPr>
              <a:t>CREATE</a:t>
            </a:r>
            <a:r>
              <a:rPr lang="en-US" sz="1400">
                <a:solidFill>
                  <a:srgbClr val="9FABC1"/>
                </a:solidFill>
                <a:latin typeface="Arial"/>
                <a:cs typeface="Arial"/>
              </a:rPr>
              <a:t> </a:t>
            </a:r>
            <a:r>
              <a:rPr lang="en-US" sz="1400">
                <a:solidFill>
                  <a:srgbClr val="484848"/>
                </a:solidFill>
                <a:latin typeface="Arial"/>
                <a:cs typeface="Arial"/>
              </a:rPr>
              <a:t>OR</a:t>
            </a:r>
            <a:r>
              <a:rPr lang="en-US" sz="1400">
                <a:solidFill>
                  <a:srgbClr val="9FABC1"/>
                </a:solidFill>
                <a:latin typeface="Arial"/>
                <a:cs typeface="Arial"/>
              </a:rPr>
              <a:t> </a:t>
            </a:r>
            <a:r>
              <a:rPr lang="en-US" sz="1400">
                <a:solidFill>
                  <a:srgbClr val="484848"/>
                </a:solidFill>
                <a:latin typeface="Arial"/>
                <a:cs typeface="Arial"/>
              </a:rPr>
              <a:t>REPLACE</a:t>
            </a:r>
            <a:r>
              <a:rPr lang="en-US" sz="1400">
                <a:solidFill>
                  <a:srgbClr val="9FABC1"/>
                </a:solidFill>
                <a:latin typeface="Arial"/>
                <a:cs typeface="Arial"/>
              </a:rPr>
              <a:t> </a:t>
            </a:r>
            <a:r>
              <a:rPr lang="en-US" sz="1400">
                <a:solidFill>
                  <a:srgbClr val="484848"/>
                </a:solidFill>
                <a:latin typeface="Arial"/>
                <a:cs typeface="Arial"/>
              </a:rPr>
              <a:t>FUNCTION addone(i int) | CREATE OR REPLACE PROCEDURE</a:t>
            </a:r>
            <a:endParaRPr lang="en-US"/>
          </a:p>
          <a:p>
            <a:pPr marL="0" indent="0">
              <a:buNone/>
            </a:pPr>
            <a:endParaRPr lang="en-US" sz="1400">
              <a:cs typeface="Arial"/>
            </a:endParaRPr>
          </a:p>
          <a:p>
            <a:pPr marL="0" indent="0">
              <a:buNone/>
            </a:pPr>
            <a:r>
              <a:rPr lang="en-US" sz="1400" b="1">
                <a:cs typeface="Arial"/>
              </a:rPr>
              <a:t>Use Cases: </a:t>
            </a:r>
          </a:p>
          <a:p>
            <a:pPr marL="342900" indent="-342900">
              <a:buAutoNum type="arabicPeriod"/>
            </a:pPr>
            <a:r>
              <a:rPr lang="en-US" sz="1400">
                <a:cs typeface="Arial"/>
              </a:rPr>
              <a:t>Stored Procedures can be used to automate table deletion, clean up unused tables, or load information from a stage (S3 processing of CSV, JSON, and Parquet)</a:t>
            </a:r>
          </a:p>
          <a:p>
            <a:pPr marL="342900" indent="-342900">
              <a:buAutoNum type="arabicPeriod"/>
            </a:pPr>
            <a:r>
              <a:rPr lang="en-US" sz="1400">
                <a:cs typeface="Arial"/>
              </a:rPr>
              <a:t>Functions are great for performing complex calculations such as a user's city based on IP address and calculating order discounts based on numerous parameters (age, how long someone's been a customer, location, etc.)</a:t>
            </a:r>
          </a:p>
          <a:p>
            <a:pPr marL="342900" indent="-342900">
              <a:buAutoNum type="arabicPeriod"/>
            </a:pPr>
            <a:endParaRPr lang="en-US" sz="1400">
              <a:cs typeface="Arial"/>
            </a:endParaRPr>
          </a:p>
          <a:p>
            <a:pPr marL="285750" indent="-285750">
              <a:buAutoNum type="arabicPeriod"/>
            </a:pPr>
            <a:endParaRPr lang="en-US" sz="1400" b="1">
              <a:cs typeface="Arial"/>
            </a:endParaRPr>
          </a:p>
          <a:p>
            <a:pPr marL="0" indent="0">
              <a:buNone/>
            </a:pPr>
            <a:endParaRPr lang="en-US" sz="1600">
              <a:cs typeface="Arial"/>
            </a:endParaRPr>
          </a:p>
        </p:txBody>
      </p:sp>
      <p:sp>
        <p:nvSpPr>
          <p:cNvPr id="4" name="Title 3">
            <a:extLst>
              <a:ext uri="{FF2B5EF4-FFF2-40B4-BE49-F238E27FC236}">
                <a16:creationId xmlns:a16="http://schemas.microsoft.com/office/drawing/2014/main" id="{DCB4813D-81B1-6491-1E8F-776CF37AC90B}"/>
              </a:ext>
            </a:extLst>
          </p:cNvPr>
          <p:cNvSpPr>
            <a:spLocks noGrp="1"/>
          </p:cNvSpPr>
          <p:nvPr>
            <p:ph type="title"/>
          </p:nvPr>
        </p:nvSpPr>
        <p:spPr/>
        <p:txBody>
          <a:bodyPr/>
          <a:lstStyle/>
          <a:p>
            <a:r>
              <a:rPr lang="en-US">
                <a:cs typeface="Arial"/>
              </a:rPr>
              <a:t>6. UDF (User-Defined Functions) and Stored Procedures</a:t>
            </a:r>
            <a:endParaRPr lang="en-US">
              <a:solidFill>
                <a:srgbClr val="E6EDF3"/>
              </a:solidFill>
              <a:cs typeface="Arial"/>
            </a:endParaRPr>
          </a:p>
          <a:p>
            <a:endParaRPr lang="en-US">
              <a:cs typeface="Arial"/>
            </a:endParaRPr>
          </a:p>
        </p:txBody>
      </p:sp>
      <p:sp>
        <p:nvSpPr>
          <p:cNvPr id="5" name="TextBox 4">
            <a:extLst>
              <a:ext uri="{FF2B5EF4-FFF2-40B4-BE49-F238E27FC236}">
                <a16:creationId xmlns:a16="http://schemas.microsoft.com/office/drawing/2014/main" id="{8137FE0A-F33E-9A1C-52A4-21D8F8A7640D}"/>
              </a:ext>
            </a:extLst>
          </p:cNvPr>
          <p:cNvSpPr txBox="1"/>
          <p:nvPr/>
        </p:nvSpPr>
        <p:spPr>
          <a:xfrm>
            <a:off x="274712" y="5082179"/>
            <a:ext cx="3930350"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a:latin typeface="Arial"/>
                <a:cs typeface="Arial"/>
              </a:rPr>
              <a:t>Pros:</a:t>
            </a:r>
          </a:p>
          <a:p>
            <a:pPr marL="285750" indent="-285750">
              <a:buFont typeface="Arial"/>
              <a:buChar char="•"/>
            </a:pPr>
            <a:r>
              <a:rPr lang="en-US" sz="1400">
                <a:latin typeface="Arial"/>
                <a:cs typeface="Arial"/>
              </a:rPr>
              <a:t>Pre-defined functions can reduce code redundancy and speed up data processing/transformation</a:t>
            </a:r>
          </a:p>
          <a:p>
            <a:pPr marL="285750" indent="-285750">
              <a:buFont typeface="Arial"/>
              <a:buChar char="•"/>
            </a:pPr>
            <a:r>
              <a:rPr lang="en-US" sz="1400">
                <a:latin typeface="Arial"/>
                <a:cs typeface="Arial"/>
              </a:rPr>
              <a:t>Allows for the incorporation of supported languages including Java, Python, Scala, and JavaScript</a:t>
            </a:r>
          </a:p>
          <a:p>
            <a:pPr marL="285750" indent="-285750">
              <a:buFont typeface="Arial"/>
              <a:buChar char="•"/>
            </a:pPr>
            <a:endParaRPr lang="en-US" sz="1400">
              <a:latin typeface="Arial"/>
              <a:cs typeface="Arial"/>
            </a:endParaRPr>
          </a:p>
        </p:txBody>
      </p:sp>
      <p:sp>
        <p:nvSpPr>
          <p:cNvPr id="6" name="TextBox 5">
            <a:extLst>
              <a:ext uri="{FF2B5EF4-FFF2-40B4-BE49-F238E27FC236}">
                <a16:creationId xmlns:a16="http://schemas.microsoft.com/office/drawing/2014/main" id="{2DA57EE1-FAC2-A006-52E5-AEA4F5D5A776}"/>
              </a:ext>
            </a:extLst>
          </p:cNvPr>
          <p:cNvSpPr txBox="1"/>
          <p:nvPr/>
        </p:nvSpPr>
        <p:spPr>
          <a:xfrm>
            <a:off x="4689733" y="5082179"/>
            <a:ext cx="3930350"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a:latin typeface="Arial"/>
                <a:cs typeface="Arial"/>
              </a:rPr>
              <a:t>Cons:</a:t>
            </a:r>
          </a:p>
          <a:p>
            <a:pPr marL="285750" indent="-285750">
              <a:buFont typeface="Arial"/>
              <a:buChar char="•"/>
            </a:pPr>
            <a:r>
              <a:rPr lang="en-US" sz="1400">
                <a:latin typeface="Arial"/>
                <a:cs typeface="Arial"/>
              </a:rPr>
              <a:t>Functions have limited error handling, can't use temporary tables, and can't call stored procedures</a:t>
            </a:r>
          </a:p>
          <a:p>
            <a:pPr marL="285750" indent="-285750">
              <a:buFont typeface="Arial"/>
              <a:buChar char="•"/>
            </a:pPr>
            <a:r>
              <a:rPr lang="en-US" sz="1400">
                <a:latin typeface="Arial"/>
                <a:cs typeface="Arial"/>
              </a:rPr>
              <a:t>Stored Procedures can't be accessed on an in-line SQL statement </a:t>
            </a:r>
          </a:p>
        </p:txBody>
      </p:sp>
    </p:spTree>
    <p:extLst>
      <p:ext uri="{BB962C8B-B14F-4D97-AF65-F5344CB8AC3E}">
        <p14:creationId xmlns:p14="http://schemas.microsoft.com/office/powerpoint/2010/main" val="21781183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20 by The Hartford. Classification: Company Confidential. No part of this document may be reproduced, published or used without the permission of The Hartford."/>
  <p:tag name="BJHEADERFOOTERTEXTMARKING" val="© 2020 by The Hartford. Classification: Company Confidential. No part of this document may be reproduced, published or used without the permission of The Hartford."/>
</p:tagLst>
</file>

<file path=ppt/tags/tag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20 by The Hartford. Classification: Company Confidential. No part of this document may be reproduced, published or used without the permission of The Hartford."/>
  <p:tag name="BJHEADERFOOTERTEXTMARKING" val="© 2020 by The Hartford. Classification: Company Confidential. No part of this document may be reproduced, published or used without the permission of The Hartford."/>
</p:tagLst>
</file>

<file path=ppt/tags/tag3.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2020 by The Hartford. Classification: Company Confidential. No part of this document may be reproduced, published or used without the permission of The Hartford."/>
  <p:tag name="BJHEADERFOOTERTEXTMARKING" val="© 2020 by The Hartford. Classification: Company Confidential. No part of this document may be reproduced, published or used without the permission of The Hartford."/>
</p:tagLst>
</file>

<file path=ppt/theme/theme1.xml><?xml version="1.0" encoding="utf-8"?>
<a:theme xmlns:a="http://schemas.openxmlformats.org/drawingml/2006/main" name="Default Design">
  <a:themeElements>
    <a:clrScheme name="Custom 6">
      <a:dk1>
        <a:srgbClr val="484848"/>
      </a:dk1>
      <a:lt1>
        <a:srgbClr val="FFFFFF"/>
      </a:lt1>
      <a:dk2>
        <a:srgbClr val="3A5A78"/>
      </a:dk2>
      <a:lt2>
        <a:srgbClr val="B6D3E9"/>
      </a:lt2>
      <a:accent1>
        <a:srgbClr val="F7941F"/>
      </a:accent1>
      <a:accent2>
        <a:srgbClr val="009CD8"/>
      </a:accent2>
      <a:accent3>
        <a:srgbClr val="DC3942"/>
      </a:accent3>
      <a:accent4>
        <a:srgbClr val="058F96"/>
      </a:accent4>
      <a:accent5>
        <a:srgbClr val="4D4369"/>
      </a:accent5>
      <a:accent6>
        <a:srgbClr val="009053"/>
      </a:accent6>
      <a:hlink>
        <a:srgbClr val="3A5A78"/>
      </a:hlink>
      <a:folHlink>
        <a:srgbClr val="4D4369"/>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B6D3E9"/>
        </a:accent1>
        <a:accent2>
          <a:srgbClr val="822B2F"/>
        </a:accent2>
        <a:accent3>
          <a:srgbClr val="FFFFFF"/>
        </a:accent3>
        <a:accent4>
          <a:srgbClr val="000000"/>
        </a:accent4>
        <a:accent5>
          <a:srgbClr val="D7E6F2"/>
        </a:accent5>
        <a:accent6>
          <a:srgbClr val="75262A"/>
        </a:accent6>
        <a:hlink>
          <a:srgbClr val="3A5A78"/>
        </a:hlink>
        <a:folHlink>
          <a:srgbClr val="4848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5" id="{54AA94A9-0CF6-F945-A735-71B5B90D2DDF}" vid="{C08BE430-8563-744D-9806-487ED05CB06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item1.xml><?xml version="1.0" encoding="utf-8"?>
<sisl xmlns:xsi="http://www.w3.org/2001/XMLSchema-instance" xmlns:xsd="http://www.w3.org/2001/XMLSchema" xmlns="http://www.boldonjames.com/2008/01/sie/internal/label" sislVersion="0" policy="246de94c-8867-47b0-926e-310c120d49ea" origin="userSelected">
  <element uid="id_classification_confidential" value=""/>
  <element uid="3b25754d-024a-43c2-8ac8-dabf3de22e95" value=""/>
</sisl>
</file>

<file path=customXml/item2.xml>
</file>

<file path=customXml/item3.xml><?xml version="1.0" encoding="utf-8"?>
<ct:contentTypeSchema xmlns:ct="http://schemas.microsoft.com/office/2006/metadata/contentType" xmlns:ma="http://schemas.microsoft.com/office/2006/metadata/properties/metaAttributes" ct:_="" ma:_="" ma:contentTypeName="Document" ma:contentTypeID="0x010100E4DED42E8C808246A6F41E09734DE27E" ma:contentTypeVersion="9" ma:contentTypeDescription="Create a new document." ma:contentTypeScope="" ma:versionID="25c599d4350584817aa4d4dc563e1e61">
  <xsd:schema xmlns:xsd="http://www.w3.org/2001/XMLSchema" xmlns:xs="http://www.w3.org/2001/XMLSchema" xmlns:p="http://schemas.microsoft.com/office/2006/metadata/properties" xmlns:ns3="f2c0d794-9f7e-419b-8eab-cd2337df3346" targetNamespace="http://schemas.microsoft.com/office/2006/metadata/properties" ma:root="true" ma:fieldsID="e21902e5bd032720536e63ba342c86c3" ns3:_="">
    <xsd:import namespace="f2c0d794-9f7e-419b-8eab-cd2337df3346"/>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element ref="ns3:MediaServiceSystemTags" minOccurs="0"/>
                <xsd:element ref="ns3:MediaServiceGenerationTime" minOccurs="0"/>
                <xsd:element ref="ns3:MediaServiceEventHashCode"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2c0d794-9f7e-419b-8eab-cd2337df3346"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SystemTags" ma:index="13" nillable="true" ma:displayName="MediaServiceSystemTags" ma:hidden="true" ma:internalName="MediaServiceSystemTags" ma:readOnly="true">
      <xsd:simpleType>
        <xsd:restriction base="dms:Note"/>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_activity" ma:index="16"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
</file>

<file path=customXml/item5.xml><?xml version="1.0" encoding="utf-8"?>
<?mso-contentType ?>
<FormTemplates xmlns="http://schemas.microsoft.com/sharepoint/v3/contenttype/forms">
  <Display>DocumentLibraryForm</Display>
  <Edit>DocumentLibraryForm</Edit>
  <New>DocumentLibraryForm</New>
</FormTemplates>
</file>

<file path=customXml/item6.xml>
</file>

<file path=customXml/item7.xml><?xml version="1.0" encoding="utf-8"?>
<p:properties xmlns:p="http://schemas.microsoft.com/office/2006/metadata/properties" xmlns:xsi="http://www.w3.org/2001/XMLSchema-instance" xmlns:pc="http://schemas.microsoft.com/office/infopath/2007/PartnerControls">
  <documentManagement>
    <_activity xmlns="f2c0d794-9f7e-419b-8eab-cd2337df3346" xsi:nil="true"/>
  </documentManagement>
</p:properties>
</file>

<file path=customXml/item8.xml><?xml version="1.0" encoding="utf-8"?>
<WrappedLabelHistory xmlns:xsi="http://www.w3.org/2001/XMLSchema-instance" xmlns:xsd="http://www.w3.org/2001/XMLSchema" xmlns="http://www.boldonjames.com/2016/02/Classifier/internal/wrappedLabelHistory">
  <Value>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IyNDZkZTk0Yy04ODY3LTQ3YjAtOTI2ZS0zMTBjMTIwZDQ5ZWEiIG9yaWdpbj0idXNlclNlbGVjdGVkIj48ZWxlbWVudCB1aWQ9IjNiMjU3NTRkLTAyNGEtNDNjMi04YWM4LWRhYmYzZGUyMmU5NSIgdmFsdWU9IiIgeG1sbnM9Imh0dHA6Ly93d3cuYm9sZG9uamFtZXMuY29tLzIwMDgvMDEvc2llL2ludGVybmFsL2xhYmVsIiAvPjxlbGVtZW50IHVpZD0iaWRfY2xhc3NpZmljYXRpb25fY29uZmlkZW50aWFsIiB2YWx1ZT0iIiB4bWxucz0iaHR0cDovL3d3dy5ib2xkb25qYW1lcy5jb20vMjAwOC8wMS9zaWUvaW50ZXJuYWwvbGFiZWwiIC8+PC9zaXNsPjxVc2VyTmFtZT5BRDFcRFQ4NDg0MjwvVXNlck5hbWU+PERhdGVUaW1lPjMvMTAvMjAxOSA0OjE2OjUzIEFNPC9EYXRlVGltZT48TGFiZWxTdHJpbmc+Q29tcGFueSBDb25maWRlbnRpYWw8L0xhYmVsU3RyaW5nPjwvaXRlbT48L2xhYmVsSGlzdG9yeT4=</Value>
</WrappedLabelHistory>
</file>

<file path=customXml/itemProps1.xml><?xml version="1.0" encoding="utf-8"?>
<ds:datastoreItem xmlns:ds="http://schemas.openxmlformats.org/officeDocument/2006/customXml" ds:itemID="{6D06FE34-B144-46DC-862F-798D2CE3E337}">
  <ds:schemaRefs>
    <ds:schemaRef ds:uri="http://www.boldonjames.com/2008/01/sie/internal/label"/>
    <ds:schemaRef ds:uri="http://www.w3.org/2001/XMLSchema"/>
  </ds:schemaRefs>
</ds:datastoreItem>
</file>

<file path=customXml/itemProps2.xml><?xml version="1.0" encoding="utf-8"?>
<ds:datastoreItem xmlns:ds="http://schemas.openxmlformats.org/officeDocument/2006/customXml" ds:itemID="{CC5A3BDC-AE74-4928-BD5F-32E42CA8A5B9}">
  <ds:schemaRefs>
    <ds:schemaRef ds:uri="http://www.boldonjames.com/2008/01/sie/internal/label"/>
    <ds:schemaRef ds:uri="http://www.w3.org/2001/XMLSchema"/>
  </ds:schemaRefs>
</ds:datastoreItem>
</file>

<file path=customXml/itemProps3.xml><?xml version="1.0" encoding="utf-8"?>
<ds:datastoreItem xmlns:ds="http://schemas.openxmlformats.org/officeDocument/2006/customXml" ds:itemID="{2AFE78A1-7F36-4C4E-BA03-4A20DA6CDE61}">
  <ds:schemaRefs>
    <ds:schemaRef ds:uri="f2c0d794-9f7e-419b-8eab-cd2337df334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4.xml><?xml version="1.0" encoding="utf-8"?>
<ds:datastoreItem xmlns:ds="http://schemas.openxmlformats.org/officeDocument/2006/customXml" ds:itemID="{003CAA6F-7514-4EF2-93F1-C105707D239E}">
  <ds:schemaRefs>
    <ds:schemaRef ds:uri="http://www.boldonjames.com/2008/01/sie/internal/label"/>
    <ds:schemaRef ds:uri="http://www.w3.org/2001/XMLSchema"/>
  </ds:schemaRefs>
</ds:datastoreItem>
</file>

<file path=customXml/itemProps5.xml><?xml version="1.0" encoding="utf-8"?>
<ds:datastoreItem xmlns:ds="http://schemas.openxmlformats.org/officeDocument/2006/customXml" ds:itemID="{A5DAB40E-92AA-4F2E-B9DA-35FEBE368420}">
  <ds:schemaRefs>
    <ds:schemaRef ds:uri="http://schemas.microsoft.com/sharepoint/v3/contenttype/forms"/>
  </ds:schemaRefs>
</ds:datastoreItem>
</file>

<file path=customXml/itemProps6.xml><?xml version="1.0" encoding="utf-8"?>
<ds:datastoreItem xmlns:ds="http://schemas.openxmlformats.org/officeDocument/2006/customXml" ds:itemID="{91CBF000-5D03-4BE9-8AE1-83EACD87CD03}">
  <ds:schemaRefs>
    <ds:schemaRef ds:uri="http://www.boldonjames.com/2008/01/sie/internal/label"/>
    <ds:schemaRef ds:uri="http://www.w3.org/2001/XMLSchema"/>
  </ds:schemaRefs>
</ds:datastoreItem>
</file>

<file path=customXml/itemProps7.xml><?xml version="1.0" encoding="utf-8"?>
<ds:datastoreItem xmlns:ds="http://schemas.openxmlformats.org/officeDocument/2006/customXml" ds:itemID="{91CAAC60-F163-4857-A62E-D8F1E485AC89}">
  <ds:schemaRefs>
    <ds:schemaRef ds:uri="f2c0d794-9f7e-419b-8eab-cd2337df334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8.xml><?xml version="1.0" encoding="utf-8"?>
<ds:datastoreItem xmlns:ds="http://schemas.openxmlformats.org/officeDocument/2006/customXml" ds:itemID="{F8A7A059-D32C-491E-A0B6-086993E4653B}">
  <ds:schemaRefs>
    <ds:schemaRef ds:uri="http://www.boldonjames.com/2016/02/Classifier/internal/wrappedLabelHistory"/>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blank</Template>
  <Application>Microsoft Office PowerPoint</Application>
  <PresentationFormat>On-screen Show (4:3)</PresentationFormat>
  <Slides>9</Slides>
  <Notes>1</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Default Design</vt:lpstr>
      <vt:lpstr>Zero copy cloning</vt:lpstr>
      <vt:lpstr>More on cloning and then COPY INTO</vt:lpstr>
      <vt:lpstr>Syntax and common parameters when using copy into</vt:lpstr>
      <vt:lpstr>More on Copy Into</vt:lpstr>
      <vt:lpstr>Pros and cons of copy into</vt:lpstr>
      <vt:lpstr>3. Time Travel</vt:lpstr>
      <vt:lpstr>4. Streams and Tasks</vt:lpstr>
      <vt:lpstr>5. Data Masking &amp; Row Access Policies </vt:lpstr>
      <vt:lpstr>6. UDF (User-Defined Functions) and Stored Procedures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ADD TITLE – USE UPPERCASE</dc:title>
  <dc:creator>Mastrorilli, Gina (Ent Data Svc and Architecture)</dc:creator>
  <cp:keywords>#C0nf1d3nti@l# #Sh0w-F00t3r#</cp:keywords>
  <cp:revision>1</cp:revision>
  <cp:lastPrinted>2019-03-09T23:24:10Z</cp:lastPrinted>
  <dcterms:created xsi:type="dcterms:W3CDTF">2024-07-11T17:38:37Z</dcterms:created>
  <dcterms:modified xsi:type="dcterms:W3CDTF">2024-07-11T18:52:52Z</dcterms:modified>
  <cp:category>Company Confidential</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0x010100E4DED42E8C808246A6F41E09734DE27E</vt:lpwstr>
  </property>
  <property fmtid="{D5CDD505-2E9C-101B-9397-08002B2CF9AE}" pid="3" name="PublishingExpirationDate">
    <vt:lpwstr/>
  </property>
  <property fmtid="{D5CDD505-2E9C-101B-9397-08002B2CF9AE}" pid="4" name="PublishingStartDate">
    <vt:lpwstr/>
  </property>
  <property fmtid="{D5CDD505-2E9C-101B-9397-08002B2CF9AE}" pid="5" name="_dlc_DocIdItemGuid">
    <vt:lpwstr>ab5d27e2-a814-4320-93c3-b2db89919069</vt:lpwstr>
  </property>
  <property fmtid="{D5CDD505-2E9C-101B-9397-08002B2CF9AE}" pid="6" name="docIndexRef">
    <vt:lpwstr>d0ebca12-4b63-43ca-9e5b-97e91cd8b243</vt:lpwstr>
  </property>
  <property fmtid="{D5CDD505-2E9C-101B-9397-08002B2CF9AE}" pid="7" name="bjSaver">
    <vt:lpwstr>Y/HvlxM3oz+sNq6eERrr1avXUBuBbVJT</vt:lpwstr>
  </property>
  <property fmtid="{D5CDD505-2E9C-101B-9397-08002B2CF9AE}" pid="8" name="bjDocumentSecurityLabel">
    <vt:lpwstr>Company Confidential</vt:lpwstr>
  </property>
  <property fmtid="{D5CDD505-2E9C-101B-9397-08002B2CF9AE}" pid="9" name="bjLabelHistoryID">
    <vt:lpwstr>{F8A7A059-D32C-491E-A0B6-086993E4653B}</vt:lpwstr>
  </property>
  <property fmtid="{D5CDD505-2E9C-101B-9397-08002B2CF9AE}" pid="10" name="bjDocumentLabelXML">
    <vt:lpwstr>&lt;?xml version="1.0" encoding="us-ascii"?&gt;&lt;sisl xmlns:xsd="http://www.w3.org/2001/XMLSchema" xmlns:xsi="http://www.w3.org/2001/XMLSchema-instance" sislVersion="0" policy="246de94c-8867-47b0-926e-310c120d49ea" origin="userSelected" xmlns="http://www.boldonj</vt:lpwstr>
  </property>
  <property fmtid="{D5CDD505-2E9C-101B-9397-08002B2CF9AE}" pid="11" name="bjDocumentLabelXML-0">
    <vt:lpwstr>ames.com/2008/01/sie/internal/label"&gt;&lt;element uid="id_classification_confidential" value="" /&gt;&lt;element uid="3b25754d-024a-43c2-8ac8-dabf3de22e95" value="" /&gt;&lt;/sisl&gt;</vt:lpwstr>
  </property>
  <property fmtid="{D5CDD505-2E9C-101B-9397-08002B2CF9AE}" pid="12" name="bjClsUserRVM">
    <vt:lpwstr>[]</vt:lpwstr>
  </property>
  <property fmtid="{D5CDD505-2E9C-101B-9397-08002B2CF9AE}" pid="13" name="bjSlideMasterFooterText">
    <vt:lpwstr>© 2021 by The Hartford. Classification: Company Confidential. No part of this document may be reproduced, published or used without the permission of The Hartford.</vt:lpwstr>
  </property>
  <property fmtid="{D5CDD505-2E9C-101B-9397-08002B2CF9AE}" pid="14" name="Keywords">
    <vt:lpwstr>#C0nf1d3nti@l# #Sh0w-F00t3r#</vt:lpwstr>
  </property>
  <property fmtid="{D5CDD505-2E9C-101B-9397-08002B2CF9AE}" pid="15" name="x-dataclassification">
    <vt:lpwstr>#C0nf1d3nti@l#</vt:lpwstr>
  </property>
  <property fmtid="{D5CDD505-2E9C-101B-9397-08002B2CF9AE}" pid="16" name="ClassificationContentMarkingFooterLocations">
    <vt:lpwstr>Default Design:5</vt:lpwstr>
  </property>
  <property fmtid="{D5CDD505-2E9C-101B-9397-08002B2CF9AE}" pid="17" name="ClassificationContentMarkingFooterText">
    <vt:lpwstr>© 2024 by The Hartford. Classification: Company Confidential. No part of this document may be reproduced, published, or used without the permission of The Hartford.</vt:lpwstr>
  </property>
  <property fmtid="{D5CDD505-2E9C-101B-9397-08002B2CF9AE}" pid="18" name="MSIP_Label_36b19c09-48dc-483e-8a5f-9e92f1cd9848_Enabled">
    <vt:lpwstr>true</vt:lpwstr>
  </property>
  <property fmtid="{D5CDD505-2E9C-101B-9397-08002B2CF9AE}" pid="19" name="MSIP_Label_36b19c09-48dc-483e-8a5f-9e92f1cd9848_SetDate">
    <vt:lpwstr>2024-07-11T17:39:02Z</vt:lpwstr>
  </property>
  <property fmtid="{D5CDD505-2E9C-101B-9397-08002B2CF9AE}" pid="20" name="MSIP_Label_36b19c09-48dc-483e-8a5f-9e92f1cd9848_Method">
    <vt:lpwstr>Privileged</vt:lpwstr>
  </property>
  <property fmtid="{D5CDD505-2E9C-101B-9397-08002B2CF9AE}" pid="21" name="MSIP_Label_36b19c09-48dc-483e-8a5f-9e92f1cd9848_Name">
    <vt:lpwstr>NC - Hide Footer</vt:lpwstr>
  </property>
  <property fmtid="{D5CDD505-2E9C-101B-9397-08002B2CF9AE}" pid="22" name="MSIP_Label_36b19c09-48dc-483e-8a5f-9e92f1cd9848_SiteId">
    <vt:lpwstr>a311fc62-83f4-45f0-9502-1bb2247d4c8d</vt:lpwstr>
  </property>
  <property fmtid="{D5CDD505-2E9C-101B-9397-08002B2CF9AE}" pid="23" name="MSIP_Label_36b19c09-48dc-483e-8a5f-9e92f1cd9848_ActionId">
    <vt:lpwstr>cea1349c-c50a-481f-a286-0d2337397f54</vt:lpwstr>
  </property>
  <property fmtid="{D5CDD505-2E9C-101B-9397-08002B2CF9AE}" pid="24" name="MSIP_Label_36b19c09-48dc-483e-8a5f-9e92f1cd9848_ContentBits">
    <vt:lpwstr>0</vt:lpwstr>
  </property>
</Properties>
</file>