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21"/>
  </p:notesMasterIdLst>
  <p:handoutMasterIdLst>
    <p:handoutMasterId r:id="rId22"/>
  </p:handoutMasterIdLst>
  <p:sldIdLst>
    <p:sldId id="277" r:id="rId10"/>
    <p:sldId id="292" r:id="rId11"/>
    <p:sldId id="293" r:id="rId12"/>
    <p:sldId id="296" r:id="rId13"/>
    <p:sldId id="297" r:id="rId14"/>
    <p:sldId id="301" r:id="rId15"/>
    <p:sldId id="298" r:id="rId16"/>
    <p:sldId id="299" r:id="rId17"/>
    <p:sldId id="294" r:id="rId18"/>
    <p:sldId id="295" r:id="rId19"/>
    <p:sldId id="302" r:id="rId2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7C8"/>
    <a:srgbClr val="D7CAFC"/>
    <a:srgbClr val="4D4369"/>
    <a:srgbClr val="F6B413"/>
    <a:srgbClr val="058F96"/>
    <a:srgbClr val="009053"/>
    <a:srgbClr val="009CD8"/>
    <a:srgbClr val="F7941F"/>
    <a:srgbClr val="018852"/>
    <a:srgbClr val="B6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2CB1E-12E6-8298-9179-31763267FA2D}" v="1370" dt="2024-07-11T20:49:02.633"/>
    <p1510:client id="{4074BF3E-0A52-4625-A97D-E61A27BE90CD}" v="2817" dt="2024-07-11T20:51:52.240"/>
    <p1510:client id="{55A15D14-75BE-A558-6655-57F6410CAA37}" v="2065" dt="2024-07-11T20:42:56.384"/>
    <p1510:client id="{6B84C15A-30A6-F8B3-1D02-EEE01D6ADED3}" v="1642" dt="2024-07-11T20:18:31.816"/>
    <p1510:client id="{9D5CCFBA-26A2-EE5C-8C73-406816572F03}" v="466" dt="2024-07-12T13:17:06.716"/>
    <p1510:client id="{BF401094-D727-46E5-890E-2C43E942021A}" v="779" dt="2024-07-12T13:22:58.270"/>
    <p1510:client id="{D5838CFC-2D8B-18DC-9FFC-677344223A7D}" v="1224" dt="2024-07-12T13:36:21.791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zo, Peter (PL Data Analytics)" userId="S::peter.alonzo@thehartford.com::704c0ca4-c8e2-4ecc-ad43-8f11f6985324" providerId="AD" clId="Web-{D5838CFC-2D8B-18DC-9FFC-677344223A7D}"/>
    <pc:docChg chg="addSld delSld modSld">
      <pc:chgData name="Alonzo, Peter (PL Data Analytics)" userId="S::peter.alonzo@thehartford.com::704c0ca4-c8e2-4ecc-ad43-8f11f6985324" providerId="AD" clId="Web-{D5838CFC-2D8B-18DC-9FFC-677344223A7D}" dt="2024-07-12T13:36:21.791" v="1103" actId="20577"/>
      <pc:docMkLst>
        <pc:docMk/>
      </pc:docMkLst>
      <pc:sldChg chg="modSp">
        <pc:chgData name="Alonzo, Peter (PL Data Analytics)" userId="S::peter.alonzo@thehartford.com::704c0ca4-c8e2-4ecc-ad43-8f11f6985324" providerId="AD" clId="Web-{D5838CFC-2D8B-18DC-9FFC-677344223A7D}" dt="2024-07-12T13:08:50.394" v="1070"/>
        <pc:sldMkLst>
          <pc:docMk/>
          <pc:sldMk cId="934404680" sldId="292"/>
        </pc:sldMkLst>
        <pc:graphicFrameChg chg="mod modGraphic">
          <ac:chgData name="Alonzo, Peter (PL Data Analytics)" userId="S::peter.alonzo@thehartford.com::704c0ca4-c8e2-4ecc-ad43-8f11f6985324" providerId="AD" clId="Web-{D5838CFC-2D8B-18DC-9FFC-677344223A7D}" dt="2024-07-12T13:08:50.394" v="1070"/>
          <ac:graphicFrameMkLst>
            <pc:docMk/>
            <pc:sldMk cId="934404680" sldId="292"/>
            <ac:graphicFrameMk id="9" creationId="{1A434D59-177B-9AA0-E2B5-4C6970856AA5}"/>
          </ac:graphicFrameMkLst>
        </pc:graphicFrameChg>
      </pc:sldChg>
      <pc:sldChg chg="modSp">
        <pc:chgData name="Alonzo, Peter (PL Data Analytics)" userId="S::peter.alonzo@thehartford.com::704c0ca4-c8e2-4ecc-ad43-8f11f6985324" providerId="AD" clId="Web-{D5838CFC-2D8B-18DC-9FFC-677344223A7D}" dt="2024-07-12T12:12:07.205" v="51" actId="20577"/>
        <pc:sldMkLst>
          <pc:docMk/>
          <pc:sldMk cId="1828167206" sldId="293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2:12:07.205" v="51" actId="20577"/>
          <ac:spMkLst>
            <pc:docMk/>
            <pc:sldMk cId="1828167206" sldId="293"/>
            <ac:spMk id="6" creationId="{00000000-0000-0000-0000-000000000000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11:56.986" v="30" actId="20577"/>
          <ac:spMkLst>
            <pc:docMk/>
            <pc:sldMk cId="1828167206" sldId="293"/>
            <ac:spMk id="7" creationId="{00000000-0000-0000-0000-000000000000}"/>
          </ac:spMkLst>
        </pc:spChg>
      </pc:sldChg>
      <pc:sldChg chg="modSp">
        <pc:chgData name="Alonzo, Peter (PL Data Analytics)" userId="S::peter.alonzo@thehartford.com::704c0ca4-c8e2-4ecc-ad43-8f11f6985324" providerId="AD" clId="Web-{D5838CFC-2D8B-18DC-9FFC-677344223A7D}" dt="2024-07-12T13:17:29.390" v="1101" actId="1076"/>
        <pc:sldMkLst>
          <pc:docMk/>
          <pc:sldMk cId="1231535712" sldId="294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3:17:29.390" v="1101" actId="1076"/>
          <ac:spMkLst>
            <pc:docMk/>
            <pc:sldMk cId="1231535712" sldId="294"/>
            <ac:spMk id="26" creationId="{784B6C12-9F97-AB96-4185-F6028C2FFD72}"/>
          </ac:spMkLst>
        </pc:spChg>
      </pc:sldChg>
      <pc:sldChg chg="addSp delSp modSp">
        <pc:chgData name="Alonzo, Peter (PL Data Analytics)" userId="S::peter.alonzo@thehartford.com::704c0ca4-c8e2-4ecc-ad43-8f11f6985324" providerId="AD" clId="Web-{D5838CFC-2D8B-18DC-9FFC-677344223A7D}" dt="2024-07-12T12:50:45.073" v="584" actId="20577"/>
        <pc:sldMkLst>
          <pc:docMk/>
          <pc:sldMk cId="2889818807" sldId="295"/>
        </pc:sldMkLst>
        <pc:spChg chg="add del mod">
          <ac:chgData name="Alonzo, Peter (PL Data Analytics)" userId="S::peter.alonzo@thehartford.com::704c0ca4-c8e2-4ecc-ad43-8f11f6985324" providerId="AD" clId="Web-{D5838CFC-2D8B-18DC-9FFC-677344223A7D}" dt="2024-07-12T12:48:32.116" v="514"/>
          <ac:spMkLst>
            <pc:docMk/>
            <pc:sldMk cId="2889818807" sldId="295"/>
            <ac:spMk id="2" creationId="{0934A18D-D34C-2D17-A877-DFF7FAFBE45F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44:29.923" v="362" actId="20577"/>
          <ac:spMkLst>
            <pc:docMk/>
            <pc:sldMk cId="2889818807" sldId="295"/>
            <ac:spMk id="6" creationId="{00000000-0000-0000-0000-000000000000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50:45.073" v="584" actId="20577"/>
          <ac:spMkLst>
            <pc:docMk/>
            <pc:sldMk cId="2889818807" sldId="295"/>
            <ac:spMk id="7" creationId="{00000000-0000-0000-0000-000000000000}"/>
          </ac:spMkLst>
        </pc:spChg>
      </pc:sldChg>
      <pc:sldChg chg="modSp">
        <pc:chgData name="Alonzo, Peter (PL Data Analytics)" userId="S::peter.alonzo@thehartford.com::704c0ca4-c8e2-4ecc-ad43-8f11f6985324" providerId="AD" clId="Web-{D5838CFC-2D8B-18DC-9FFC-677344223A7D}" dt="2024-07-12T13:36:21.791" v="1103" actId="20577"/>
        <pc:sldMkLst>
          <pc:docMk/>
          <pc:sldMk cId="3772884804" sldId="296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2:12:39.534" v="65" actId="20577"/>
          <ac:spMkLst>
            <pc:docMk/>
            <pc:sldMk cId="3772884804" sldId="296"/>
            <ac:spMk id="6" creationId="{00000000-0000-0000-0000-000000000000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3:36:21.791" v="1103" actId="20577"/>
          <ac:spMkLst>
            <pc:docMk/>
            <pc:sldMk cId="3772884804" sldId="296"/>
            <ac:spMk id="7" creationId="{00000000-0000-0000-0000-000000000000}"/>
          </ac:spMkLst>
        </pc:spChg>
      </pc:sldChg>
      <pc:sldChg chg="modSp">
        <pc:chgData name="Alonzo, Peter (PL Data Analytics)" userId="S::peter.alonzo@thehartford.com::704c0ca4-c8e2-4ecc-ad43-8f11f6985324" providerId="AD" clId="Web-{D5838CFC-2D8B-18DC-9FFC-677344223A7D}" dt="2024-07-12T12:18:38.107" v="110" actId="20577"/>
        <pc:sldMkLst>
          <pc:docMk/>
          <pc:sldMk cId="2973762960" sldId="297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2:18:38.107" v="110" actId="20577"/>
          <ac:spMkLst>
            <pc:docMk/>
            <pc:sldMk cId="2973762960" sldId="297"/>
            <ac:spMk id="4" creationId="{F6E2A085-1AAC-AF55-B3BB-D1AC557DCC5A}"/>
          </ac:spMkLst>
        </pc:spChg>
      </pc:sldChg>
      <pc:sldChg chg="modSp">
        <pc:chgData name="Alonzo, Peter (PL Data Analytics)" userId="S::peter.alonzo@thehartford.com::704c0ca4-c8e2-4ecc-ad43-8f11f6985324" providerId="AD" clId="Web-{D5838CFC-2D8B-18DC-9FFC-677344223A7D}" dt="2024-07-12T12:34:24.379" v="284" actId="20577"/>
        <pc:sldMkLst>
          <pc:docMk/>
          <pc:sldMk cId="1102681856" sldId="298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2:34:24.379" v="284" actId="20577"/>
          <ac:spMkLst>
            <pc:docMk/>
            <pc:sldMk cId="1102681856" sldId="298"/>
            <ac:spMk id="3" creationId="{1EE6D5F7-7DF5-4872-4D13-11B2F768CCCE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32:30.032" v="257" actId="20577"/>
          <ac:spMkLst>
            <pc:docMk/>
            <pc:sldMk cId="1102681856" sldId="298"/>
            <ac:spMk id="4" creationId="{59095C93-BB7B-9C25-E4F4-70D558327A70}"/>
          </ac:spMkLst>
        </pc:spChg>
      </pc:sldChg>
      <pc:sldChg chg="addSp modSp">
        <pc:chgData name="Alonzo, Peter (PL Data Analytics)" userId="S::peter.alonzo@thehartford.com::704c0ca4-c8e2-4ecc-ad43-8f11f6985324" providerId="AD" clId="Web-{D5838CFC-2D8B-18DC-9FFC-677344223A7D}" dt="2024-07-12T13:14:36.542" v="1100" actId="20577"/>
        <pc:sldMkLst>
          <pc:docMk/>
          <pc:sldMk cId="1764835390" sldId="299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3:14:36.542" v="1100" actId="20577"/>
          <ac:spMkLst>
            <pc:docMk/>
            <pc:sldMk cId="1764835390" sldId="299"/>
            <ac:spMk id="3" creationId="{1EE6D5F7-7DF5-4872-4D13-11B2F768CCCE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32:24.798" v="255" actId="20577"/>
          <ac:spMkLst>
            <pc:docMk/>
            <pc:sldMk cId="1764835390" sldId="299"/>
            <ac:spMk id="4" creationId="{59095C93-BB7B-9C25-E4F4-70D558327A70}"/>
          </ac:spMkLst>
        </pc:spChg>
        <pc:spChg chg="add mod">
          <ac:chgData name="Alonzo, Peter (PL Data Analytics)" userId="S::peter.alonzo@thehartford.com::704c0ca4-c8e2-4ecc-ad43-8f11f6985324" providerId="AD" clId="Web-{D5838CFC-2D8B-18DC-9FFC-677344223A7D}" dt="2024-07-12T12:32:00.297" v="253" actId="20577"/>
          <ac:spMkLst>
            <pc:docMk/>
            <pc:sldMk cId="1764835390" sldId="299"/>
            <ac:spMk id="6" creationId="{BA3E4590-944B-9FB3-2E5A-DE4B7935AD19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31:45.016" v="247" actId="1076"/>
          <ac:spMkLst>
            <pc:docMk/>
            <pc:sldMk cId="1764835390" sldId="299"/>
            <ac:spMk id="7" creationId="{1F26A5F1-BDA6-6CD1-4658-1131DB7531BC}"/>
          </ac:spMkLst>
        </pc:spChg>
        <pc:picChg chg="mod">
          <ac:chgData name="Alonzo, Peter (PL Data Analytics)" userId="S::peter.alonzo@thehartford.com::704c0ca4-c8e2-4ecc-ad43-8f11f6985324" providerId="AD" clId="Web-{D5838CFC-2D8B-18DC-9FFC-677344223A7D}" dt="2024-07-12T12:31:41.875" v="246" actId="1076"/>
          <ac:picMkLst>
            <pc:docMk/>
            <pc:sldMk cId="1764835390" sldId="299"/>
            <ac:picMk id="5" creationId="{CE2D2AEA-783A-C9BD-E3A8-589FE6D3B7AF}"/>
          </ac:picMkLst>
        </pc:picChg>
      </pc:sldChg>
      <pc:sldChg chg="del">
        <pc:chgData name="Alonzo, Peter (PL Data Analytics)" userId="S::peter.alonzo@thehartford.com::704c0ca4-c8e2-4ecc-ad43-8f11f6985324" providerId="AD" clId="Web-{D5838CFC-2D8B-18DC-9FFC-677344223A7D}" dt="2024-07-12T12:23:11.848" v="114"/>
        <pc:sldMkLst>
          <pc:docMk/>
          <pc:sldMk cId="2980051805" sldId="300"/>
        </pc:sldMkLst>
      </pc:sldChg>
      <pc:sldChg chg="modSp">
        <pc:chgData name="Alonzo, Peter (PL Data Analytics)" userId="S::peter.alonzo@thehartford.com::704c0ca4-c8e2-4ecc-ad43-8f11f6985324" providerId="AD" clId="Web-{D5838CFC-2D8B-18DC-9FFC-677344223A7D}" dt="2024-07-12T12:18:27.357" v="100" actId="20577"/>
        <pc:sldMkLst>
          <pc:docMk/>
          <pc:sldMk cId="3301058567" sldId="301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2:18:27.357" v="100" actId="20577"/>
          <ac:spMkLst>
            <pc:docMk/>
            <pc:sldMk cId="3301058567" sldId="301"/>
            <ac:spMk id="4" creationId="{A4D6E698-2046-69AB-3AAD-1434C66F5B6F}"/>
          </ac:spMkLst>
        </pc:spChg>
      </pc:sldChg>
      <pc:sldChg chg="modSp new">
        <pc:chgData name="Alonzo, Peter (PL Data Analytics)" userId="S::peter.alonzo@thehartford.com::704c0ca4-c8e2-4ecc-ad43-8f11f6985324" providerId="AD" clId="Web-{D5838CFC-2D8B-18DC-9FFC-677344223A7D}" dt="2024-07-12T13:05:17.327" v="1068" actId="20577"/>
        <pc:sldMkLst>
          <pc:docMk/>
          <pc:sldMk cId="3040219890" sldId="302"/>
        </pc:sldMkLst>
        <pc:spChg chg="mod">
          <ac:chgData name="Alonzo, Peter (PL Data Analytics)" userId="S::peter.alonzo@thehartford.com::704c0ca4-c8e2-4ecc-ad43-8f11f6985324" providerId="AD" clId="Web-{D5838CFC-2D8B-18DC-9FFC-677344223A7D}" dt="2024-07-12T13:05:17.327" v="1068" actId="20577"/>
          <ac:spMkLst>
            <pc:docMk/>
            <pc:sldMk cId="3040219890" sldId="302"/>
            <ac:spMk id="3" creationId="{10541AA7-592B-2EC9-5751-50381CC0DA0D}"/>
          </ac:spMkLst>
        </pc:spChg>
        <pc:spChg chg="mod">
          <ac:chgData name="Alonzo, Peter (PL Data Analytics)" userId="S::peter.alonzo@thehartford.com::704c0ca4-c8e2-4ecc-ad43-8f11f6985324" providerId="AD" clId="Web-{D5838CFC-2D8B-18DC-9FFC-677344223A7D}" dt="2024-07-12T12:43:49.438" v="340" actId="20577"/>
          <ac:spMkLst>
            <pc:docMk/>
            <pc:sldMk cId="3040219890" sldId="302"/>
            <ac:spMk id="4" creationId="{DBFE0BD9-4141-0009-9F54-0DFA82F7CC7E}"/>
          </ac:spMkLst>
        </pc:spChg>
      </pc:sldChg>
    </pc:docChg>
  </pc:docChgLst>
  <pc:docChgLst>
    <pc:chgData name="Alonzo, Peter (PL Data Analytics)" userId="S::peter.alonzo@thehartford.com::704c0ca4-c8e2-4ecc-ad43-8f11f6985324" providerId="AD" clId="Web-{0512CB1E-12E6-8298-9179-31763267FA2D}"/>
    <pc:docChg chg="addSld modSld">
      <pc:chgData name="Alonzo, Peter (PL Data Analytics)" userId="S::peter.alonzo@thehartford.com::704c0ca4-c8e2-4ecc-ad43-8f11f6985324" providerId="AD" clId="Web-{0512CB1E-12E6-8298-9179-31763267FA2D}" dt="2024-07-11T20:49:02.633" v="1327" actId="20577"/>
      <pc:docMkLst>
        <pc:docMk/>
      </pc:docMkLst>
      <pc:sldChg chg="addSp modSp">
        <pc:chgData name="Alonzo, Peter (PL Data Analytics)" userId="S::peter.alonzo@thehartford.com::704c0ca4-c8e2-4ecc-ad43-8f11f6985324" providerId="AD" clId="Web-{0512CB1E-12E6-8298-9179-31763267FA2D}" dt="2024-07-11T20:20:23.869" v="5" actId="1076"/>
        <pc:sldMkLst>
          <pc:docMk/>
          <pc:sldMk cId="1231535712" sldId="294"/>
        </pc:sldMkLst>
        <pc:picChg chg="add mod">
          <ac:chgData name="Alonzo, Peter (PL Data Analytics)" userId="S::peter.alonzo@thehartford.com::704c0ca4-c8e2-4ecc-ad43-8f11f6985324" providerId="AD" clId="Web-{0512CB1E-12E6-8298-9179-31763267FA2D}" dt="2024-07-11T20:19:38.961" v="1" actId="1076"/>
          <ac:picMkLst>
            <pc:docMk/>
            <pc:sldMk cId="1231535712" sldId="294"/>
            <ac:picMk id="4" creationId="{DDA836B4-D9B5-3ACC-2C27-A695B93A8A3D}"/>
          </ac:picMkLst>
        </pc:picChg>
        <pc:picChg chg="add mod">
          <ac:chgData name="Alonzo, Peter (PL Data Analytics)" userId="S::peter.alonzo@thehartford.com::704c0ca4-c8e2-4ecc-ad43-8f11f6985324" providerId="AD" clId="Web-{0512CB1E-12E6-8298-9179-31763267FA2D}" dt="2024-07-11T20:20:23.869" v="5" actId="1076"/>
          <ac:picMkLst>
            <pc:docMk/>
            <pc:sldMk cId="1231535712" sldId="294"/>
            <ac:picMk id="7" creationId="{6E15C208-FBC0-C538-4C8C-6CBEF01044EB}"/>
          </ac:picMkLst>
        </pc:picChg>
      </pc:sldChg>
      <pc:sldChg chg="modSp">
        <pc:chgData name="Alonzo, Peter (PL Data Analytics)" userId="S::peter.alonzo@thehartford.com::704c0ca4-c8e2-4ecc-ad43-8f11f6985324" providerId="AD" clId="Web-{0512CB1E-12E6-8298-9179-31763267FA2D}" dt="2024-07-11T20:30:15.500" v="505" actId="20577"/>
        <pc:sldMkLst>
          <pc:docMk/>
          <pc:sldMk cId="2889818807" sldId="295"/>
        </pc:sldMkLst>
        <pc:spChg chg="mod">
          <ac:chgData name="Alonzo, Peter (PL Data Analytics)" userId="S::peter.alonzo@thehartford.com::704c0ca4-c8e2-4ecc-ad43-8f11f6985324" providerId="AD" clId="Web-{0512CB1E-12E6-8298-9179-31763267FA2D}" dt="2024-07-11T20:30:15.500" v="505" actId="20577"/>
          <ac:spMkLst>
            <pc:docMk/>
            <pc:sldMk cId="2889818807" sldId="295"/>
            <ac:spMk id="7" creationId="{00000000-0000-0000-0000-000000000000}"/>
          </ac:spMkLst>
        </pc:spChg>
      </pc:sldChg>
      <pc:sldChg chg="modSp">
        <pc:chgData name="Alonzo, Peter (PL Data Analytics)" userId="S::peter.alonzo@thehartford.com::704c0ca4-c8e2-4ecc-ad43-8f11f6985324" providerId="AD" clId="Web-{0512CB1E-12E6-8298-9179-31763267FA2D}" dt="2024-07-11T20:35:18.589" v="512" actId="20577"/>
        <pc:sldMkLst>
          <pc:docMk/>
          <pc:sldMk cId="2973762960" sldId="297"/>
        </pc:sldMkLst>
        <pc:spChg chg="mod">
          <ac:chgData name="Alonzo, Peter (PL Data Analytics)" userId="S::peter.alonzo@thehartford.com::704c0ca4-c8e2-4ecc-ad43-8f11f6985324" providerId="AD" clId="Web-{0512CB1E-12E6-8298-9179-31763267FA2D}" dt="2024-07-11T20:35:18.589" v="512" actId="20577"/>
          <ac:spMkLst>
            <pc:docMk/>
            <pc:sldMk cId="2973762960" sldId="297"/>
            <ac:spMk id="3" creationId="{E67EE0DD-7B4B-C32B-DDBF-0A5F93636FE7}"/>
          </ac:spMkLst>
        </pc:spChg>
      </pc:sldChg>
      <pc:sldChg chg="modSp">
        <pc:chgData name="Alonzo, Peter (PL Data Analytics)" userId="S::peter.alonzo@thehartford.com::704c0ca4-c8e2-4ecc-ad43-8f11f6985324" providerId="AD" clId="Web-{0512CB1E-12E6-8298-9179-31763267FA2D}" dt="2024-07-11T20:37:27.827" v="522" actId="20577"/>
        <pc:sldMkLst>
          <pc:docMk/>
          <pc:sldMk cId="1102681856" sldId="298"/>
        </pc:sldMkLst>
        <pc:spChg chg="mod">
          <ac:chgData name="Alonzo, Peter (PL Data Analytics)" userId="S::peter.alonzo@thehartford.com::704c0ca4-c8e2-4ecc-ad43-8f11f6985324" providerId="AD" clId="Web-{0512CB1E-12E6-8298-9179-31763267FA2D}" dt="2024-07-11T20:37:27.827" v="522" actId="20577"/>
          <ac:spMkLst>
            <pc:docMk/>
            <pc:sldMk cId="1102681856" sldId="298"/>
            <ac:spMk id="3" creationId="{1EE6D5F7-7DF5-4872-4D13-11B2F768CCCE}"/>
          </ac:spMkLst>
        </pc:spChg>
        <pc:spChg chg="mod">
          <ac:chgData name="Alonzo, Peter (PL Data Analytics)" userId="S::peter.alonzo@thehartford.com::704c0ca4-c8e2-4ecc-ad43-8f11f6985324" providerId="AD" clId="Web-{0512CB1E-12E6-8298-9179-31763267FA2D}" dt="2024-07-11T20:37:25.249" v="521" actId="20577"/>
          <ac:spMkLst>
            <pc:docMk/>
            <pc:sldMk cId="1102681856" sldId="298"/>
            <ac:spMk id="4" creationId="{59095C93-BB7B-9C25-E4F4-70D558327A70}"/>
          </ac:spMkLst>
        </pc:spChg>
      </pc:sldChg>
      <pc:sldChg chg="addSp modSp add replId">
        <pc:chgData name="Alonzo, Peter (PL Data Analytics)" userId="S::peter.alonzo@thehartford.com::704c0ca4-c8e2-4ecc-ad43-8f11f6985324" providerId="AD" clId="Web-{0512CB1E-12E6-8298-9179-31763267FA2D}" dt="2024-07-11T20:49:02.633" v="1327" actId="20577"/>
        <pc:sldMkLst>
          <pc:docMk/>
          <pc:sldMk cId="1764835390" sldId="299"/>
        </pc:sldMkLst>
        <pc:spChg chg="mod">
          <ac:chgData name="Alonzo, Peter (PL Data Analytics)" userId="S::peter.alonzo@thehartford.com::704c0ca4-c8e2-4ecc-ad43-8f11f6985324" providerId="AD" clId="Web-{0512CB1E-12E6-8298-9179-31763267FA2D}" dt="2024-07-11T20:49:02.633" v="1327" actId="20577"/>
          <ac:spMkLst>
            <pc:docMk/>
            <pc:sldMk cId="1764835390" sldId="299"/>
            <ac:spMk id="3" creationId="{1EE6D5F7-7DF5-4872-4D13-11B2F768CCCE}"/>
          </ac:spMkLst>
        </pc:spChg>
        <pc:spChg chg="mod">
          <ac:chgData name="Alonzo, Peter (PL Data Analytics)" userId="S::peter.alonzo@thehartford.com::704c0ca4-c8e2-4ecc-ad43-8f11f6985324" providerId="AD" clId="Web-{0512CB1E-12E6-8298-9179-31763267FA2D}" dt="2024-07-11T20:39:33.176" v="543" actId="20577"/>
          <ac:spMkLst>
            <pc:docMk/>
            <pc:sldMk cId="1764835390" sldId="299"/>
            <ac:spMk id="4" creationId="{59095C93-BB7B-9C25-E4F4-70D558327A70}"/>
          </ac:spMkLst>
        </pc:spChg>
        <pc:spChg chg="add mod">
          <ac:chgData name="Alonzo, Peter (PL Data Analytics)" userId="S::peter.alonzo@thehartford.com::704c0ca4-c8e2-4ecc-ad43-8f11f6985324" providerId="AD" clId="Web-{0512CB1E-12E6-8298-9179-31763267FA2D}" dt="2024-07-11T20:47:06.395" v="1136" actId="20577"/>
          <ac:spMkLst>
            <pc:docMk/>
            <pc:sldMk cId="1764835390" sldId="299"/>
            <ac:spMk id="7" creationId="{1F26A5F1-BDA6-6CD1-4658-1131DB7531BC}"/>
          </ac:spMkLst>
        </pc:spChg>
        <pc:picChg chg="add mod">
          <ac:chgData name="Alonzo, Peter (PL Data Analytics)" userId="S::peter.alonzo@thehartford.com::704c0ca4-c8e2-4ecc-ad43-8f11f6985324" providerId="AD" clId="Web-{0512CB1E-12E6-8298-9179-31763267FA2D}" dt="2024-07-11T20:47:01.707" v="1135" actId="1076"/>
          <ac:picMkLst>
            <pc:docMk/>
            <pc:sldMk cId="1764835390" sldId="299"/>
            <ac:picMk id="5" creationId="{CE2D2AEA-783A-C9BD-E3A8-589FE6D3B7AF}"/>
          </ac:picMkLst>
        </pc:picChg>
      </pc:sldChg>
    </pc:docChg>
  </pc:docChgLst>
  <pc:docChgLst>
    <pc:chgData name="Mastrorilli, Gina (Ent Data Svc and Architecture)" userId="d78c1269-936b-44af-b686-f3d9a9e6bb1b" providerId="ADAL" clId="{4074BF3E-0A52-4625-A97D-E61A27BE90CD}"/>
    <pc:docChg chg="custSel addSld delSld modSld">
      <pc:chgData name="Mastrorilli, Gina (Ent Data Svc and Architecture)" userId="d78c1269-936b-44af-b686-f3d9a9e6bb1b" providerId="ADAL" clId="{4074BF3E-0A52-4625-A97D-E61A27BE90CD}" dt="2024-07-11T20:51:52.240" v="2540" actId="20577"/>
      <pc:docMkLst>
        <pc:docMk/>
      </pc:docMkLst>
      <pc:sldChg chg="modSp mod">
        <pc:chgData name="Mastrorilli, Gina (Ent Data Svc and Architecture)" userId="d78c1269-936b-44af-b686-f3d9a9e6bb1b" providerId="ADAL" clId="{4074BF3E-0A52-4625-A97D-E61A27BE90CD}" dt="2024-07-11T19:19:46.047" v="39" actId="20577"/>
        <pc:sldMkLst>
          <pc:docMk/>
          <pc:sldMk cId="3907147413" sldId="277"/>
        </pc:sldMkLst>
        <pc:spChg chg="mod">
          <ac:chgData name="Mastrorilli, Gina (Ent Data Svc and Architecture)" userId="d78c1269-936b-44af-b686-f3d9a9e6bb1b" providerId="ADAL" clId="{4074BF3E-0A52-4625-A97D-E61A27BE90CD}" dt="2024-07-11T19:19:30.943" v="18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Mastrorilli, Gina (Ent Data Svc and Architecture)" userId="d78c1269-936b-44af-b686-f3d9a9e6bb1b" providerId="ADAL" clId="{4074BF3E-0A52-4625-A97D-E61A27BE90CD}" dt="2024-07-11T19:19:46.047" v="39" actId="20577"/>
          <ac:spMkLst>
            <pc:docMk/>
            <pc:sldMk cId="3907147413" sldId="277"/>
            <ac:spMk id="7170" creationId="{00000000-0000-0000-0000-000000000000}"/>
          </ac:spMkLst>
        </pc:spChg>
      </pc:sldChg>
      <pc:sldChg chg="del">
        <pc:chgData name="Mastrorilli, Gina (Ent Data Svc and Architecture)" userId="d78c1269-936b-44af-b686-f3d9a9e6bb1b" providerId="ADAL" clId="{4074BF3E-0A52-4625-A97D-E61A27BE90CD}" dt="2024-07-11T19:56:30.917" v="1527" actId="2696"/>
        <pc:sldMkLst>
          <pc:docMk/>
          <pc:sldMk cId="686908543" sldId="288"/>
        </pc:sldMkLst>
      </pc:sldChg>
      <pc:sldChg chg="addSp delSp modSp mod">
        <pc:chgData name="Mastrorilli, Gina (Ent Data Svc and Architecture)" userId="d78c1269-936b-44af-b686-f3d9a9e6bb1b" providerId="ADAL" clId="{4074BF3E-0A52-4625-A97D-E61A27BE90CD}" dt="2024-07-11T20:28:38.806" v="2253" actId="14734"/>
        <pc:sldMkLst>
          <pc:docMk/>
          <pc:sldMk cId="934404680" sldId="292"/>
        </pc:sldMkLst>
        <pc:spChg chg="add del mod">
          <ac:chgData name="Mastrorilli, Gina (Ent Data Svc and Architecture)" userId="d78c1269-936b-44af-b686-f3d9a9e6bb1b" providerId="ADAL" clId="{4074BF3E-0A52-4625-A97D-E61A27BE90CD}" dt="2024-07-11T19:36:18.531" v="669" actId="478"/>
          <ac:spMkLst>
            <pc:docMk/>
            <pc:sldMk cId="934404680" sldId="292"/>
            <ac:spMk id="3" creationId="{ACFE8D3E-FFED-EEED-892F-99F54C2378EE}"/>
          </ac:spMkLst>
        </pc:spChg>
        <pc:spChg chg="add del mod">
          <ac:chgData name="Mastrorilli, Gina (Ent Data Svc and Architecture)" userId="d78c1269-936b-44af-b686-f3d9a9e6bb1b" providerId="ADAL" clId="{4074BF3E-0A52-4625-A97D-E61A27BE90CD}" dt="2024-07-11T19:31:58.004" v="303" actId="478"/>
          <ac:spMkLst>
            <pc:docMk/>
            <pc:sldMk cId="934404680" sldId="292"/>
            <ac:spMk id="4" creationId="{5E297431-0BC4-FA3A-DF01-A418A13A541A}"/>
          </ac:spMkLst>
        </pc:spChg>
        <pc:spChg chg="mod">
          <ac:chgData name="Mastrorilli, Gina (Ent Data Svc and Architecture)" userId="d78c1269-936b-44af-b686-f3d9a9e6bb1b" providerId="ADAL" clId="{4074BF3E-0A52-4625-A97D-E61A27BE90CD}" dt="2024-07-11T19:21:05.267" v="56" actId="20577"/>
          <ac:spMkLst>
            <pc:docMk/>
            <pc:sldMk cId="934404680" sldId="292"/>
            <ac:spMk id="6" creationId="{00000000-0000-0000-0000-000000000000}"/>
          </ac:spMkLst>
        </pc:spChg>
        <pc:spChg chg="del">
          <ac:chgData name="Mastrorilli, Gina (Ent Data Svc and Architecture)" userId="d78c1269-936b-44af-b686-f3d9a9e6bb1b" providerId="ADAL" clId="{4074BF3E-0A52-4625-A97D-E61A27BE90CD}" dt="2024-07-11T19:21:10.092" v="57" actId="478"/>
          <ac:spMkLst>
            <pc:docMk/>
            <pc:sldMk cId="934404680" sldId="292"/>
            <ac:spMk id="7" creationId="{00000000-0000-0000-0000-000000000000}"/>
          </ac:spMkLst>
        </pc:spChg>
        <pc:graphicFrameChg chg="add del mod modGraphic">
          <ac:chgData name="Mastrorilli, Gina (Ent Data Svc and Architecture)" userId="d78c1269-936b-44af-b686-f3d9a9e6bb1b" providerId="ADAL" clId="{4074BF3E-0A52-4625-A97D-E61A27BE90CD}" dt="2024-07-11T19:35:48.087" v="662" actId="478"/>
          <ac:graphicFrameMkLst>
            <pc:docMk/>
            <pc:sldMk cId="934404680" sldId="292"/>
            <ac:graphicFrameMk id="5" creationId="{2295927C-71F5-8011-6780-E22EFD2D3A2F}"/>
          </ac:graphicFrameMkLst>
        </pc:graphicFrameChg>
        <pc:graphicFrameChg chg="add del mod modGraphic">
          <ac:chgData name="Mastrorilli, Gina (Ent Data Svc and Architecture)" userId="d78c1269-936b-44af-b686-f3d9a9e6bb1b" providerId="ADAL" clId="{4074BF3E-0A52-4625-A97D-E61A27BE90CD}" dt="2024-07-11T19:40:00.767" v="788" actId="478"/>
          <ac:graphicFrameMkLst>
            <pc:docMk/>
            <pc:sldMk cId="934404680" sldId="292"/>
            <ac:graphicFrameMk id="8" creationId="{203922D2-2592-D219-8F92-E4F52CB87B3B}"/>
          </ac:graphicFrameMkLst>
        </pc:graphicFrameChg>
        <pc:graphicFrameChg chg="add mod modGraphic">
          <ac:chgData name="Mastrorilli, Gina (Ent Data Svc and Architecture)" userId="d78c1269-936b-44af-b686-f3d9a9e6bb1b" providerId="ADAL" clId="{4074BF3E-0A52-4625-A97D-E61A27BE90CD}" dt="2024-07-11T20:28:38.806" v="2253" actId="14734"/>
          <ac:graphicFrameMkLst>
            <pc:docMk/>
            <pc:sldMk cId="934404680" sldId="292"/>
            <ac:graphicFrameMk id="9" creationId="{1A434D59-177B-9AA0-E2B5-4C6970856AA5}"/>
          </ac:graphicFrameMkLst>
        </pc:graphicFrameChg>
      </pc:sldChg>
      <pc:sldChg chg="modSp mod">
        <pc:chgData name="Mastrorilli, Gina (Ent Data Svc and Architecture)" userId="d78c1269-936b-44af-b686-f3d9a9e6bb1b" providerId="ADAL" clId="{4074BF3E-0A52-4625-A97D-E61A27BE90CD}" dt="2024-07-11T20:07:07.678" v="1772" actId="5793"/>
        <pc:sldMkLst>
          <pc:docMk/>
          <pc:sldMk cId="1828167206" sldId="293"/>
        </pc:sldMkLst>
        <pc:spChg chg="mod">
          <ac:chgData name="Mastrorilli, Gina (Ent Data Svc and Architecture)" userId="d78c1269-936b-44af-b686-f3d9a9e6bb1b" providerId="ADAL" clId="{4074BF3E-0A52-4625-A97D-E61A27BE90CD}" dt="2024-07-11T20:07:07.678" v="1772" actId="5793"/>
          <ac:spMkLst>
            <pc:docMk/>
            <pc:sldMk cId="1828167206" sldId="293"/>
            <ac:spMk id="7" creationId="{00000000-0000-0000-0000-000000000000}"/>
          </ac:spMkLst>
        </pc:spChg>
      </pc:sldChg>
      <pc:sldChg chg="modSp mod">
        <pc:chgData name="Mastrorilli, Gina (Ent Data Svc and Architecture)" userId="d78c1269-936b-44af-b686-f3d9a9e6bb1b" providerId="ADAL" clId="{4074BF3E-0A52-4625-A97D-E61A27BE90CD}" dt="2024-07-11T19:58:30.315" v="1570" actId="20577"/>
        <pc:sldMkLst>
          <pc:docMk/>
          <pc:sldMk cId="2889818807" sldId="295"/>
        </pc:sldMkLst>
        <pc:spChg chg="mod">
          <ac:chgData name="Mastrorilli, Gina (Ent Data Svc and Architecture)" userId="d78c1269-936b-44af-b686-f3d9a9e6bb1b" providerId="ADAL" clId="{4074BF3E-0A52-4625-A97D-E61A27BE90CD}" dt="2024-07-11T19:58:30.315" v="1570" actId="20577"/>
          <ac:spMkLst>
            <pc:docMk/>
            <pc:sldMk cId="2889818807" sldId="295"/>
            <ac:spMk id="7" creationId="{00000000-0000-0000-0000-000000000000}"/>
          </ac:spMkLst>
        </pc:spChg>
      </pc:sldChg>
      <pc:sldChg chg="modSp add mod">
        <pc:chgData name="Mastrorilli, Gina (Ent Data Svc and Architecture)" userId="d78c1269-936b-44af-b686-f3d9a9e6bb1b" providerId="ADAL" clId="{4074BF3E-0A52-4625-A97D-E61A27BE90CD}" dt="2024-07-11T20:10:03.565" v="1885" actId="20577"/>
        <pc:sldMkLst>
          <pc:docMk/>
          <pc:sldMk cId="3772884804" sldId="296"/>
        </pc:sldMkLst>
        <pc:spChg chg="mod">
          <ac:chgData name="Mastrorilli, Gina (Ent Data Svc and Architecture)" userId="d78c1269-936b-44af-b686-f3d9a9e6bb1b" providerId="ADAL" clId="{4074BF3E-0A52-4625-A97D-E61A27BE90CD}" dt="2024-07-11T20:10:03.565" v="1885" actId="20577"/>
          <ac:spMkLst>
            <pc:docMk/>
            <pc:sldMk cId="3772884804" sldId="296"/>
            <ac:spMk id="7" creationId="{00000000-0000-0000-0000-000000000000}"/>
          </ac:spMkLst>
        </pc:spChg>
      </pc:sldChg>
      <pc:sldChg chg="addSp delSp modSp new mod modNotesTx">
        <pc:chgData name="Mastrorilli, Gina (Ent Data Svc and Architecture)" userId="d78c1269-936b-44af-b686-f3d9a9e6bb1b" providerId="ADAL" clId="{4074BF3E-0A52-4625-A97D-E61A27BE90CD}" dt="2024-07-11T20:51:52.240" v="2540" actId="20577"/>
        <pc:sldMkLst>
          <pc:docMk/>
          <pc:sldMk cId="2973762960" sldId="297"/>
        </pc:sldMkLst>
        <pc:spChg chg="mod">
          <ac:chgData name="Mastrorilli, Gina (Ent Data Svc and Architecture)" userId="d78c1269-936b-44af-b686-f3d9a9e6bb1b" providerId="ADAL" clId="{4074BF3E-0A52-4625-A97D-E61A27BE90CD}" dt="2024-07-11T20:51:52.240" v="2540" actId="20577"/>
          <ac:spMkLst>
            <pc:docMk/>
            <pc:sldMk cId="2973762960" sldId="297"/>
            <ac:spMk id="3" creationId="{E67EE0DD-7B4B-C32B-DDBF-0A5F93636FE7}"/>
          </ac:spMkLst>
        </pc:spChg>
        <pc:spChg chg="mod">
          <ac:chgData name="Mastrorilli, Gina (Ent Data Svc and Architecture)" userId="d78c1269-936b-44af-b686-f3d9a9e6bb1b" providerId="ADAL" clId="{4074BF3E-0A52-4625-A97D-E61A27BE90CD}" dt="2024-07-11T20:10:14.038" v="1900" actId="20577"/>
          <ac:spMkLst>
            <pc:docMk/>
            <pc:sldMk cId="2973762960" sldId="297"/>
            <ac:spMk id="4" creationId="{F6E2A085-1AAC-AF55-B3BB-D1AC557DCC5A}"/>
          </ac:spMkLst>
        </pc:spChg>
        <pc:spChg chg="add del mod">
          <ac:chgData name="Mastrorilli, Gina (Ent Data Svc and Architecture)" userId="d78c1269-936b-44af-b686-f3d9a9e6bb1b" providerId="ADAL" clId="{4074BF3E-0A52-4625-A97D-E61A27BE90CD}" dt="2024-07-11T20:50:45.713" v="2422" actId="478"/>
          <ac:spMkLst>
            <pc:docMk/>
            <pc:sldMk cId="2973762960" sldId="297"/>
            <ac:spMk id="8" creationId="{AC28B7D3-1978-9EC6-F4A2-0668B7BF6183}"/>
          </ac:spMkLst>
        </pc:spChg>
        <pc:picChg chg="add del mod modCrop">
          <ac:chgData name="Mastrorilli, Gina (Ent Data Svc and Architecture)" userId="d78c1269-936b-44af-b686-f3d9a9e6bb1b" providerId="ADAL" clId="{4074BF3E-0A52-4625-A97D-E61A27BE90CD}" dt="2024-07-11T20:48:38.108" v="2259" actId="478"/>
          <ac:picMkLst>
            <pc:docMk/>
            <pc:sldMk cId="2973762960" sldId="297"/>
            <ac:picMk id="5" creationId="{98C39324-CF98-CF46-72BD-2067016CB6B0}"/>
          </ac:picMkLst>
        </pc:picChg>
        <pc:picChg chg="add del mod">
          <ac:chgData name="Mastrorilli, Gina (Ent Data Svc and Architecture)" userId="d78c1269-936b-44af-b686-f3d9a9e6bb1b" providerId="ADAL" clId="{4074BF3E-0A52-4625-A97D-E61A27BE90CD}" dt="2024-07-11T20:50:42.952" v="2421" actId="478"/>
          <ac:picMkLst>
            <pc:docMk/>
            <pc:sldMk cId="2973762960" sldId="297"/>
            <ac:picMk id="7" creationId="{C300DEAA-313B-EFC6-2C1E-CDD636B523CF}"/>
          </ac:picMkLst>
        </pc:picChg>
        <pc:picChg chg="add mod">
          <ac:chgData name="Mastrorilli, Gina (Ent Data Svc and Architecture)" userId="d78c1269-936b-44af-b686-f3d9a9e6bb1b" providerId="ADAL" clId="{4074BF3E-0A52-4625-A97D-E61A27BE90CD}" dt="2024-07-11T20:48:38.467" v="2260"/>
          <ac:picMkLst>
            <pc:docMk/>
            <pc:sldMk cId="2973762960" sldId="297"/>
            <ac:picMk id="9" creationId="{9C512A5A-1039-82DF-F70D-2B63F11DDC89}"/>
          </ac:picMkLst>
        </pc:picChg>
      </pc:sldChg>
      <pc:sldChg chg="addSp delSp modSp new mod">
        <pc:chgData name="Mastrorilli, Gina (Ent Data Svc and Architecture)" userId="d78c1269-936b-44af-b686-f3d9a9e6bb1b" providerId="ADAL" clId="{4074BF3E-0A52-4625-A97D-E61A27BE90CD}" dt="2024-07-11T20:51:10.897" v="2429" actId="20577"/>
        <pc:sldMkLst>
          <pc:docMk/>
          <pc:sldMk cId="3301058567" sldId="301"/>
        </pc:sldMkLst>
        <pc:spChg chg="del">
          <ac:chgData name="Mastrorilli, Gina (Ent Data Svc and Architecture)" userId="d78c1269-936b-44af-b686-f3d9a9e6bb1b" providerId="ADAL" clId="{4074BF3E-0A52-4625-A97D-E61A27BE90CD}" dt="2024-07-11T20:48:11.957" v="2257" actId="22"/>
          <ac:spMkLst>
            <pc:docMk/>
            <pc:sldMk cId="3301058567" sldId="301"/>
            <ac:spMk id="3" creationId="{0E065510-C4BD-CE10-D8E7-436AA9F0A7D7}"/>
          </ac:spMkLst>
        </pc:spChg>
        <pc:spChg chg="mod">
          <ac:chgData name="Mastrorilli, Gina (Ent Data Svc and Architecture)" userId="d78c1269-936b-44af-b686-f3d9a9e6bb1b" providerId="ADAL" clId="{4074BF3E-0A52-4625-A97D-E61A27BE90CD}" dt="2024-07-11T20:50:24.001" v="2414" actId="20577"/>
          <ac:spMkLst>
            <pc:docMk/>
            <pc:sldMk cId="3301058567" sldId="301"/>
            <ac:spMk id="4" creationId="{A4D6E698-2046-69AB-3AAD-1434C66F5B6F}"/>
          </ac:spMkLst>
        </pc:spChg>
        <pc:spChg chg="add del mod">
          <ac:chgData name="Mastrorilli, Gina (Ent Data Svc and Architecture)" userId="d78c1269-936b-44af-b686-f3d9a9e6bb1b" providerId="ADAL" clId="{4074BF3E-0A52-4625-A97D-E61A27BE90CD}" dt="2024-07-11T20:48:45.173" v="2262"/>
          <ac:spMkLst>
            <pc:docMk/>
            <pc:sldMk cId="3301058567" sldId="301"/>
            <ac:spMk id="8" creationId="{24501E60-08F8-0950-372A-686326A1BD59}"/>
          </ac:spMkLst>
        </pc:spChg>
        <pc:spChg chg="add mod">
          <ac:chgData name="Mastrorilli, Gina (Ent Data Svc and Architecture)" userId="d78c1269-936b-44af-b686-f3d9a9e6bb1b" providerId="ADAL" clId="{4074BF3E-0A52-4625-A97D-E61A27BE90CD}" dt="2024-07-11T20:51:10.897" v="2429" actId="20577"/>
          <ac:spMkLst>
            <pc:docMk/>
            <pc:sldMk cId="3301058567" sldId="301"/>
            <ac:spMk id="9" creationId="{3F42E633-C999-6159-44F1-944CD334FA78}"/>
          </ac:spMkLst>
        </pc:spChg>
        <pc:picChg chg="add del mod ord">
          <ac:chgData name="Mastrorilli, Gina (Ent Data Svc and Architecture)" userId="d78c1269-936b-44af-b686-f3d9a9e6bb1b" providerId="ADAL" clId="{4074BF3E-0A52-4625-A97D-E61A27BE90CD}" dt="2024-07-11T20:48:43.697" v="2261" actId="478"/>
          <ac:picMkLst>
            <pc:docMk/>
            <pc:sldMk cId="3301058567" sldId="301"/>
            <ac:picMk id="6" creationId="{1C3397D7-00BC-2B57-84F0-BDC392DB7825}"/>
          </ac:picMkLst>
        </pc:picChg>
        <pc:picChg chg="add mod">
          <ac:chgData name="Mastrorilli, Gina (Ent Data Svc and Architecture)" userId="d78c1269-936b-44af-b686-f3d9a9e6bb1b" providerId="ADAL" clId="{4074BF3E-0A52-4625-A97D-E61A27BE90CD}" dt="2024-07-11T20:49:03.489" v="2289" actId="1076"/>
          <ac:picMkLst>
            <pc:docMk/>
            <pc:sldMk cId="3301058567" sldId="301"/>
            <ac:picMk id="10" creationId="{491DDFA4-1857-D1F9-28E2-9AB5DBD68C49}"/>
          </ac:picMkLst>
        </pc:picChg>
      </pc:sldChg>
    </pc:docChg>
  </pc:docChgLst>
  <pc:docChgLst>
    <pc:chgData name="Mastrorilli, Gina (Ent Data Svc and Architecture)" userId="d78c1269-936b-44af-b686-f3d9a9e6bb1b" providerId="ADAL" clId="{BF401094-D727-46E5-890E-2C43E942021A}"/>
    <pc:docChg chg="undo custSel modSld">
      <pc:chgData name="Mastrorilli, Gina (Ent Data Svc and Architecture)" userId="d78c1269-936b-44af-b686-f3d9a9e6bb1b" providerId="ADAL" clId="{BF401094-D727-46E5-890E-2C43E942021A}" dt="2024-07-12T13:22:58.271" v="775" actId="20577"/>
      <pc:docMkLst>
        <pc:docMk/>
      </pc:docMkLst>
      <pc:sldChg chg="modSp mod">
        <pc:chgData name="Mastrorilli, Gina (Ent Data Svc and Architecture)" userId="d78c1269-936b-44af-b686-f3d9a9e6bb1b" providerId="ADAL" clId="{BF401094-D727-46E5-890E-2C43E942021A}" dt="2024-07-12T13:12:37.729" v="735" actId="20577"/>
        <pc:sldMkLst>
          <pc:docMk/>
          <pc:sldMk cId="934404680" sldId="292"/>
        </pc:sldMkLst>
        <pc:graphicFrameChg chg="modGraphic">
          <ac:chgData name="Mastrorilli, Gina (Ent Data Svc and Architecture)" userId="d78c1269-936b-44af-b686-f3d9a9e6bb1b" providerId="ADAL" clId="{BF401094-D727-46E5-890E-2C43E942021A}" dt="2024-07-12T13:12:37.729" v="735" actId="20577"/>
          <ac:graphicFrameMkLst>
            <pc:docMk/>
            <pc:sldMk cId="934404680" sldId="292"/>
            <ac:graphicFrameMk id="9" creationId="{1A434D59-177B-9AA0-E2B5-4C6970856AA5}"/>
          </ac:graphicFrameMkLst>
        </pc:graphicFrameChg>
      </pc:sldChg>
      <pc:sldChg chg="modSp mod">
        <pc:chgData name="Mastrorilli, Gina (Ent Data Svc and Architecture)" userId="d78c1269-936b-44af-b686-f3d9a9e6bb1b" providerId="ADAL" clId="{BF401094-D727-46E5-890E-2C43E942021A}" dt="2024-07-12T13:15:54.055" v="737" actId="20577"/>
        <pc:sldMkLst>
          <pc:docMk/>
          <pc:sldMk cId="1828167206" sldId="293"/>
        </pc:sldMkLst>
        <pc:spChg chg="mod">
          <ac:chgData name="Mastrorilli, Gina (Ent Data Svc and Architecture)" userId="d78c1269-936b-44af-b686-f3d9a9e6bb1b" providerId="ADAL" clId="{BF401094-D727-46E5-890E-2C43E942021A}" dt="2024-07-12T13:15:54.055" v="737" actId="20577"/>
          <ac:spMkLst>
            <pc:docMk/>
            <pc:sldMk cId="1828167206" sldId="293"/>
            <ac:spMk id="7" creationId="{00000000-0000-0000-0000-000000000000}"/>
          </ac:spMkLst>
        </pc:spChg>
      </pc:sldChg>
      <pc:sldChg chg="modSp mod">
        <pc:chgData name="Mastrorilli, Gina (Ent Data Svc and Architecture)" userId="d78c1269-936b-44af-b686-f3d9a9e6bb1b" providerId="ADAL" clId="{BF401094-D727-46E5-890E-2C43E942021A}" dt="2024-07-12T12:55:38.885" v="703" actId="20577"/>
        <pc:sldMkLst>
          <pc:docMk/>
          <pc:sldMk cId="2889818807" sldId="295"/>
        </pc:sldMkLst>
        <pc:spChg chg="mod">
          <ac:chgData name="Mastrorilli, Gina (Ent Data Svc and Architecture)" userId="d78c1269-936b-44af-b686-f3d9a9e6bb1b" providerId="ADAL" clId="{BF401094-D727-46E5-890E-2C43E942021A}" dt="2024-07-12T12:55:38.885" v="703" actId="20577"/>
          <ac:spMkLst>
            <pc:docMk/>
            <pc:sldMk cId="2889818807" sldId="295"/>
            <ac:spMk id="7" creationId="{00000000-0000-0000-0000-000000000000}"/>
          </ac:spMkLst>
        </pc:spChg>
      </pc:sldChg>
      <pc:sldChg chg="modSp mod">
        <pc:chgData name="Mastrorilli, Gina (Ent Data Svc and Architecture)" userId="d78c1269-936b-44af-b686-f3d9a9e6bb1b" providerId="ADAL" clId="{BF401094-D727-46E5-890E-2C43E942021A}" dt="2024-07-12T12:54:39.508" v="698" actId="20577"/>
        <pc:sldMkLst>
          <pc:docMk/>
          <pc:sldMk cId="3772884804" sldId="296"/>
        </pc:sldMkLst>
        <pc:spChg chg="mod">
          <ac:chgData name="Mastrorilli, Gina (Ent Data Svc and Architecture)" userId="d78c1269-936b-44af-b686-f3d9a9e6bb1b" providerId="ADAL" clId="{BF401094-D727-46E5-890E-2C43E942021A}" dt="2024-07-12T12:54:39.508" v="698" actId="20577"/>
          <ac:spMkLst>
            <pc:docMk/>
            <pc:sldMk cId="3772884804" sldId="296"/>
            <ac:spMk id="7" creationId="{00000000-0000-0000-0000-000000000000}"/>
          </ac:spMkLst>
        </pc:spChg>
      </pc:sldChg>
      <pc:sldChg chg="modSp mod">
        <pc:chgData name="Mastrorilli, Gina (Ent Data Svc and Architecture)" userId="d78c1269-936b-44af-b686-f3d9a9e6bb1b" providerId="ADAL" clId="{BF401094-D727-46E5-890E-2C43E942021A}" dt="2024-07-12T12:24:49.515" v="220" actId="113"/>
        <pc:sldMkLst>
          <pc:docMk/>
          <pc:sldMk cId="2973762960" sldId="297"/>
        </pc:sldMkLst>
        <pc:spChg chg="mod">
          <ac:chgData name="Mastrorilli, Gina (Ent Data Svc and Architecture)" userId="d78c1269-936b-44af-b686-f3d9a9e6bb1b" providerId="ADAL" clId="{BF401094-D727-46E5-890E-2C43E942021A}" dt="2024-07-12T12:24:49.515" v="220" actId="113"/>
          <ac:spMkLst>
            <pc:docMk/>
            <pc:sldMk cId="2973762960" sldId="297"/>
            <ac:spMk id="3" creationId="{E67EE0DD-7B4B-C32B-DDBF-0A5F93636FE7}"/>
          </ac:spMkLst>
        </pc:spChg>
        <pc:spChg chg="mod">
          <ac:chgData name="Mastrorilli, Gina (Ent Data Svc and Architecture)" userId="d78c1269-936b-44af-b686-f3d9a9e6bb1b" providerId="ADAL" clId="{BF401094-D727-46E5-890E-2C43E942021A}" dt="2024-07-12T12:13:27.892" v="46"/>
          <ac:spMkLst>
            <pc:docMk/>
            <pc:sldMk cId="2973762960" sldId="297"/>
            <ac:spMk id="4" creationId="{F6E2A085-1AAC-AF55-B3BB-D1AC557DCC5A}"/>
          </ac:spMkLst>
        </pc:spChg>
        <pc:picChg chg="mod">
          <ac:chgData name="Mastrorilli, Gina (Ent Data Svc and Architecture)" userId="d78c1269-936b-44af-b686-f3d9a9e6bb1b" providerId="ADAL" clId="{BF401094-D727-46E5-890E-2C43E942021A}" dt="2024-07-12T12:17:41.451" v="147" actId="1076"/>
          <ac:picMkLst>
            <pc:docMk/>
            <pc:sldMk cId="2973762960" sldId="297"/>
            <ac:picMk id="9" creationId="{9C512A5A-1039-82DF-F70D-2B63F11DDC89}"/>
          </ac:picMkLst>
        </pc:picChg>
      </pc:sldChg>
      <pc:sldChg chg="modSp mod">
        <pc:chgData name="Mastrorilli, Gina (Ent Data Svc and Architecture)" userId="d78c1269-936b-44af-b686-f3d9a9e6bb1b" providerId="ADAL" clId="{BF401094-D727-46E5-890E-2C43E942021A}" dt="2024-07-12T12:23:17.326" v="218" actId="5793"/>
        <pc:sldMkLst>
          <pc:docMk/>
          <pc:sldMk cId="1102681856" sldId="298"/>
        </pc:sldMkLst>
        <pc:spChg chg="mod">
          <ac:chgData name="Mastrorilli, Gina (Ent Data Svc and Architecture)" userId="d78c1269-936b-44af-b686-f3d9a9e6bb1b" providerId="ADAL" clId="{BF401094-D727-46E5-890E-2C43E942021A}" dt="2024-07-12T12:23:17.326" v="218" actId="5793"/>
          <ac:spMkLst>
            <pc:docMk/>
            <pc:sldMk cId="1102681856" sldId="298"/>
            <ac:spMk id="3" creationId="{1EE6D5F7-7DF5-4872-4D13-11B2F768CCCE}"/>
          </ac:spMkLst>
        </pc:spChg>
      </pc:sldChg>
      <pc:sldChg chg="modSp mod">
        <pc:chgData name="Mastrorilli, Gina (Ent Data Svc and Architecture)" userId="d78c1269-936b-44af-b686-f3d9a9e6bb1b" providerId="ADAL" clId="{BF401094-D727-46E5-890E-2C43E942021A}" dt="2024-07-12T13:22:58.271" v="775" actId="20577"/>
        <pc:sldMkLst>
          <pc:docMk/>
          <pc:sldMk cId="3301058567" sldId="301"/>
        </pc:sldMkLst>
        <pc:spChg chg="mod">
          <ac:chgData name="Mastrorilli, Gina (Ent Data Svc and Architecture)" userId="d78c1269-936b-44af-b686-f3d9a9e6bb1b" providerId="ADAL" clId="{BF401094-D727-46E5-890E-2C43E942021A}" dt="2024-07-12T13:22:58.271" v="775" actId="20577"/>
          <ac:spMkLst>
            <pc:docMk/>
            <pc:sldMk cId="3301058567" sldId="301"/>
            <ac:spMk id="9" creationId="{3F42E633-C999-6159-44F1-944CD334FA78}"/>
          </ac:spMkLst>
        </pc:spChg>
        <pc:picChg chg="mod">
          <ac:chgData name="Mastrorilli, Gina (Ent Data Svc and Architecture)" userId="d78c1269-936b-44af-b686-f3d9a9e6bb1b" providerId="ADAL" clId="{BF401094-D727-46E5-890E-2C43E942021A}" dt="2024-07-12T12:18:58.099" v="175" actId="1076"/>
          <ac:picMkLst>
            <pc:docMk/>
            <pc:sldMk cId="3301058567" sldId="301"/>
            <ac:picMk id="10" creationId="{491DDFA4-1857-D1F9-28E2-9AB5DBD68C49}"/>
          </ac:picMkLst>
        </pc:picChg>
      </pc:sldChg>
      <pc:sldChg chg="modSp mod">
        <pc:chgData name="Mastrorilli, Gina (Ent Data Svc and Architecture)" userId="d78c1269-936b-44af-b686-f3d9a9e6bb1b" providerId="ADAL" clId="{BF401094-D727-46E5-890E-2C43E942021A}" dt="2024-07-12T13:08:43.305" v="711" actId="20577"/>
        <pc:sldMkLst>
          <pc:docMk/>
          <pc:sldMk cId="3040219890" sldId="302"/>
        </pc:sldMkLst>
        <pc:spChg chg="mod">
          <ac:chgData name="Mastrorilli, Gina (Ent Data Svc and Architecture)" userId="d78c1269-936b-44af-b686-f3d9a9e6bb1b" providerId="ADAL" clId="{BF401094-D727-46E5-890E-2C43E942021A}" dt="2024-07-12T13:08:43.305" v="711" actId="20577"/>
          <ac:spMkLst>
            <pc:docMk/>
            <pc:sldMk cId="3040219890" sldId="302"/>
            <ac:spMk id="3" creationId="{10541AA7-592B-2EC9-5751-50381CC0DA0D}"/>
          </ac:spMkLst>
        </pc:spChg>
      </pc:sldChg>
    </pc:docChg>
  </pc:docChgLst>
  <pc:docChgLst>
    <pc:chgData name="Amoah Mensah, Andy (Data Science and Analytics)" userId="S::andy.amoahmensah@thehartford.com::5899fb92-0577-4766-9e48-c71041b893f5" providerId="AD" clId="Web-{9D5CCFBA-26A2-EE5C-8C73-406816572F03}"/>
    <pc:docChg chg="modSld">
      <pc:chgData name="Amoah Mensah, Andy (Data Science and Analytics)" userId="S::andy.amoahmensah@thehartford.com::5899fb92-0577-4766-9e48-c71041b893f5" providerId="AD" clId="Web-{9D5CCFBA-26A2-EE5C-8C73-406816572F03}" dt="2024-07-12T13:16:57.013" v="438" actId="20577"/>
      <pc:docMkLst>
        <pc:docMk/>
      </pc:docMkLst>
      <pc:sldChg chg="modSp">
        <pc:chgData name="Amoah Mensah, Andy (Data Science and Analytics)" userId="S::andy.amoahmensah@thehartford.com::5899fb92-0577-4766-9e48-c71041b893f5" providerId="AD" clId="Web-{9D5CCFBA-26A2-EE5C-8C73-406816572F03}" dt="2024-07-12T13:16:57.013" v="438" actId="20577"/>
        <pc:sldMkLst>
          <pc:docMk/>
          <pc:sldMk cId="1828167206" sldId="293"/>
        </pc:sldMkLst>
        <pc:spChg chg="mod">
          <ac:chgData name="Amoah Mensah, Andy (Data Science and Analytics)" userId="S::andy.amoahmensah@thehartford.com::5899fb92-0577-4766-9e48-c71041b893f5" providerId="AD" clId="Web-{9D5CCFBA-26A2-EE5C-8C73-406816572F03}" dt="2024-07-12T13:16:57.013" v="438" actId="20577"/>
          <ac:spMkLst>
            <pc:docMk/>
            <pc:sldMk cId="1828167206" sldId="293"/>
            <ac:spMk id="7" creationId="{00000000-0000-0000-0000-000000000000}"/>
          </ac:spMkLst>
        </pc:spChg>
      </pc:sldChg>
      <pc:sldChg chg="modSp">
        <pc:chgData name="Amoah Mensah, Andy (Data Science and Analytics)" userId="S::andy.amoahmensah@thehartford.com::5899fb92-0577-4766-9e48-c71041b893f5" providerId="AD" clId="Web-{9D5CCFBA-26A2-EE5C-8C73-406816572F03}" dt="2024-07-12T12:51:55.807" v="424" actId="20577"/>
        <pc:sldMkLst>
          <pc:docMk/>
          <pc:sldMk cId="3772884804" sldId="296"/>
        </pc:sldMkLst>
        <pc:spChg chg="mod">
          <ac:chgData name="Amoah Mensah, Andy (Data Science and Analytics)" userId="S::andy.amoahmensah@thehartford.com::5899fb92-0577-4766-9e48-c71041b893f5" providerId="AD" clId="Web-{9D5CCFBA-26A2-EE5C-8C73-406816572F03}" dt="2024-07-12T12:51:55.807" v="424" actId="20577"/>
          <ac:spMkLst>
            <pc:docMk/>
            <pc:sldMk cId="3772884804" sldId="296"/>
            <ac:spMk id="7" creationId="{00000000-0000-0000-0000-000000000000}"/>
          </ac:spMkLst>
        </pc:spChg>
      </pc:sldChg>
      <pc:sldChg chg="modSp">
        <pc:chgData name="Amoah Mensah, Andy (Data Science and Analytics)" userId="S::andy.amoahmensah@thehartford.com::5899fb92-0577-4766-9e48-c71041b893f5" providerId="AD" clId="Web-{9D5CCFBA-26A2-EE5C-8C73-406816572F03}" dt="2024-07-12T12:30:59.865" v="240" actId="20577"/>
        <pc:sldMkLst>
          <pc:docMk/>
          <pc:sldMk cId="1102681856" sldId="298"/>
        </pc:sldMkLst>
        <pc:spChg chg="mod">
          <ac:chgData name="Amoah Mensah, Andy (Data Science and Analytics)" userId="S::andy.amoahmensah@thehartford.com::5899fb92-0577-4766-9e48-c71041b893f5" providerId="AD" clId="Web-{9D5CCFBA-26A2-EE5C-8C73-406816572F03}" dt="2024-07-12T12:30:59.865" v="240" actId="20577"/>
          <ac:spMkLst>
            <pc:docMk/>
            <pc:sldMk cId="1102681856" sldId="298"/>
            <ac:spMk id="3" creationId="{1EE6D5F7-7DF5-4872-4D13-11B2F768CCCE}"/>
          </ac:spMkLst>
        </pc:spChg>
      </pc:sldChg>
    </pc:docChg>
  </pc:docChgLst>
  <pc:docChgLst>
    <pc:chgData name="Alonzo, Peter (PL Data Analytics)" userId="S::peter.alonzo@thehartford.com::704c0ca4-c8e2-4ecc-ad43-8f11f6985324" providerId="AD" clId="Web-{6B84C15A-30A6-F8B3-1D02-EEE01D6ADED3}"/>
    <pc:docChg chg="addSld delSld modSld">
      <pc:chgData name="Alonzo, Peter (PL Data Analytics)" userId="S::peter.alonzo@thehartford.com::704c0ca4-c8e2-4ecc-ad43-8f11f6985324" providerId="AD" clId="Web-{6B84C15A-30A6-F8B3-1D02-EEE01D6ADED3}" dt="2024-07-11T20:18:31.816" v="1115"/>
      <pc:docMkLst>
        <pc:docMk/>
      </pc:docMkLst>
      <pc:sldChg chg="modSp">
        <pc:chgData name="Alonzo, Peter (PL Data Analytics)" userId="S::peter.alonzo@thehartford.com::704c0ca4-c8e2-4ecc-ad43-8f11f6985324" providerId="AD" clId="Web-{6B84C15A-30A6-F8B3-1D02-EEE01D6ADED3}" dt="2024-07-11T20:06:57.622" v="633" actId="20577"/>
        <pc:sldMkLst>
          <pc:docMk/>
          <pc:sldMk cId="3907147413" sldId="277"/>
        </pc:sldMkLst>
        <pc:spChg chg="mod">
          <ac:chgData name="Alonzo, Peter (PL Data Analytics)" userId="S::peter.alonzo@thehartford.com::704c0ca4-c8e2-4ecc-ad43-8f11f6985324" providerId="AD" clId="Web-{6B84C15A-30A6-F8B3-1D02-EEE01D6ADED3}" dt="2024-07-11T20:05:56.008" v="573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Alonzo, Peter (PL Data Analytics)" userId="S::peter.alonzo@thehartford.com::704c0ca4-c8e2-4ecc-ad43-8f11f6985324" providerId="AD" clId="Web-{6B84C15A-30A6-F8B3-1D02-EEE01D6ADED3}" dt="2024-07-11T20:06:57.622" v="633" actId="20577"/>
          <ac:spMkLst>
            <pc:docMk/>
            <pc:sldMk cId="3907147413" sldId="277"/>
            <ac:spMk id="7170" creationId="{00000000-0000-0000-0000-000000000000}"/>
          </ac:spMkLst>
        </pc:spChg>
      </pc:sldChg>
      <pc:sldChg chg="del">
        <pc:chgData name="Alonzo, Peter (PL Data Analytics)" userId="S::peter.alonzo@thehartford.com::704c0ca4-c8e2-4ecc-ad43-8f11f6985324" providerId="AD" clId="Web-{6B84C15A-30A6-F8B3-1D02-EEE01D6ADED3}" dt="2024-07-11T19:19:55.625" v="2"/>
        <pc:sldMkLst>
          <pc:docMk/>
          <pc:sldMk cId="2344303893" sldId="278"/>
        </pc:sldMkLst>
      </pc:sldChg>
      <pc:sldChg chg="del">
        <pc:chgData name="Alonzo, Peter (PL Data Analytics)" userId="S::peter.alonzo@thehartford.com::704c0ca4-c8e2-4ecc-ad43-8f11f6985324" providerId="AD" clId="Web-{6B84C15A-30A6-F8B3-1D02-EEE01D6ADED3}" dt="2024-07-11T19:19:58.969" v="3"/>
        <pc:sldMkLst>
          <pc:docMk/>
          <pc:sldMk cId="2238592347" sldId="280"/>
        </pc:sldMkLst>
      </pc:sldChg>
      <pc:sldChg chg="del">
        <pc:chgData name="Alonzo, Peter (PL Data Analytics)" userId="S::peter.alonzo@thehartford.com::704c0ca4-c8e2-4ecc-ad43-8f11f6985324" providerId="AD" clId="Web-{6B84C15A-30A6-F8B3-1D02-EEE01D6ADED3}" dt="2024-07-11T19:19:54.969" v="1"/>
        <pc:sldMkLst>
          <pc:docMk/>
          <pc:sldMk cId="6504581" sldId="281"/>
        </pc:sldMkLst>
      </pc:sldChg>
      <pc:sldChg chg="del">
        <pc:chgData name="Alonzo, Peter (PL Data Analytics)" userId="S::peter.alonzo@thehartford.com::704c0ca4-c8e2-4ecc-ad43-8f11f6985324" providerId="AD" clId="Web-{6B84C15A-30A6-F8B3-1D02-EEE01D6ADED3}" dt="2024-07-11T19:20:04.532" v="5"/>
        <pc:sldMkLst>
          <pc:docMk/>
          <pc:sldMk cId="938410861" sldId="283"/>
        </pc:sldMkLst>
      </pc:sldChg>
      <pc:sldChg chg="del">
        <pc:chgData name="Alonzo, Peter (PL Data Analytics)" userId="S::peter.alonzo@thehartford.com::704c0ca4-c8e2-4ecc-ad43-8f11f6985324" providerId="AD" clId="Web-{6B84C15A-30A6-F8B3-1D02-EEE01D6ADED3}" dt="2024-07-11T19:20:00.594" v="4"/>
        <pc:sldMkLst>
          <pc:docMk/>
          <pc:sldMk cId="817682868" sldId="290"/>
        </pc:sldMkLst>
      </pc:sldChg>
      <pc:sldChg chg="del">
        <pc:chgData name="Alonzo, Peter (PL Data Analytics)" userId="S::peter.alonzo@thehartford.com::704c0ca4-c8e2-4ecc-ad43-8f11f6985324" providerId="AD" clId="Web-{6B84C15A-30A6-F8B3-1D02-EEE01D6ADED3}" dt="2024-07-11T19:20:05.517" v="6"/>
        <pc:sldMkLst>
          <pc:docMk/>
          <pc:sldMk cId="4197874818" sldId="291"/>
        </pc:sldMkLst>
      </pc:sldChg>
      <pc:sldChg chg="modSp add replId">
        <pc:chgData name="Alonzo, Peter (PL Data Analytics)" userId="S::peter.alonzo@thehartford.com::704c0ca4-c8e2-4ecc-ad43-8f11f6985324" providerId="AD" clId="Web-{6B84C15A-30A6-F8B3-1D02-EEE01D6ADED3}" dt="2024-07-11T19:22:50.920" v="27" actId="20577"/>
        <pc:sldMkLst>
          <pc:docMk/>
          <pc:sldMk cId="1828167206" sldId="293"/>
        </pc:sldMkLst>
        <pc:spChg chg="mod">
          <ac:chgData name="Alonzo, Peter (PL Data Analytics)" userId="S::peter.alonzo@thehartford.com::704c0ca4-c8e2-4ecc-ad43-8f11f6985324" providerId="AD" clId="Web-{6B84C15A-30A6-F8B3-1D02-EEE01D6ADED3}" dt="2024-07-11T19:22:50.920" v="27" actId="20577"/>
          <ac:spMkLst>
            <pc:docMk/>
            <pc:sldMk cId="1828167206" sldId="293"/>
            <ac:spMk id="6" creationId="{00000000-0000-0000-0000-000000000000}"/>
          </ac:spMkLst>
        </pc:spChg>
      </pc:sldChg>
      <pc:sldChg chg="addSp delSp modSp add replId">
        <pc:chgData name="Alonzo, Peter (PL Data Analytics)" userId="S::peter.alonzo@thehartford.com::704c0ca4-c8e2-4ecc-ad43-8f11f6985324" providerId="AD" clId="Web-{6B84C15A-30A6-F8B3-1D02-EEE01D6ADED3}" dt="2024-07-11T20:18:31.816" v="1115"/>
        <pc:sldMkLst>
          <pc:docMk/>
          <pc:sldMk cId="1231535712" sldId="294"/>
        </pc:sldMkLst>
        <pc:spChg chg="add mod ord">
          <ac:chgData name="Alonzo, Peter (PL Data Analytics)" userId="S::peter.alonzo@thehartford.com::704c0ca4-c8e2-4ecc-ad43-8f11f6985324" providerId="AD" clId="Web-{6B84C15A-30A6-F8B3-1D02-EEE01D6ADED3}" dt="2024-07-11T19:44:54.521" v="345" actId="14100"/>
          <ac:spMkLst>
            <pc:docMk/>
            <pc:sldMk cId="1231535712" sldId="294"/>
            <ac:spMk id="5" creationId="{DE575128-1B98-DC3B-ECEF-77BF3B091979}"/>
          </ac:spMkLst>
        </pc:spChg>
        <pc:spChg chg="mod">
          <ac:chgData name="Alonzo, Peter (PL Data Analytics)" userId="S::peter.alonzo@thehartford.com::704c0ca4-c8e2-4ecc-ad43-8f11f6985324" providerId="AD" clId="Web-{6B84C15A-30A6-F8B3-1D02-EEE01D6ADED3}" dt="2024-07-11T19:22:59.452" v="44" actId="20577"/>
          <ac:spMkLst>
            <pc:docMk/>
            <pc:sldMk cId="1231535712" sldId="294"/>
            <ac:spMk id="6" creationId="{00000000-0000-0000-0000-000000000000}"/>
          </ac:spMkLst>
        </pc:spChg>
        <pc:spChg chg="del mod">
          <ac:chgData name="Alonzo, Peter (PL Data Analytics)" userId="S::peter.alonzo@thehartford.com::704c0ca4-c8e2-4ecc-ad43-8f11f6985324" providerId="AD" clId="Web-{6B84C15A-30A6-F8B3-1D02-EEE01D6ADED3}" dt="2024-07-11T19:26:26.733" v="60"/>
          <ac:spMkLst>
            <pc:docMk/>
            <pc:sldMk cId="1231535712" sldId="294"/>
            <ac:spMk id="7" creationId="{00000000-0000-0000-0000-000000000000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37:44.707" v="275" actId="20577"/>
          <ac:spMkLst>
            <pc:docMk/>
            <pc:sldMk cId="1231535712" sldId="294"/>
            <ac:spMk id="9" creationId="{BC31CB13-04DA-639B-7780-AF2179F28C5D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7:28.204" v="404" actId="20577"/>
          <ac:spMkLst>
            <pc:docMk/>
            <pc:sldMk cId="1231535712" sldId="294"/>
            <ac:spMk id="15" creationId="{B2105513-5D7D-8A11-BCC8-5CA526F47AF8}"/>
          </ac:spMkLst>
        </pc:spChg>
        <pc:spChg chg="add del mod ord">
          <ac:chgData name="Alonzo, Peter (PL Data Analytics)" userId="S::peter.alonzo@thehartford.com::704c0ca4-c8e2-4ecc-ad43-8f11f6985324" providerId="AD" clId="Web-{6B84C15A-30A6-F8B3-1D02-EEE01D6ADED3}" dt="2024-07-11T19:45:51.947" v="374" actId="1076"/>
          <ac:spMkLst>
            <pc:docMk/>
            <pc:sldMk cId="1231535712" sldId="294"/>
            <ac:spMk id="16" creationId="{B61B25E6-62D3-ECF6-A114-30C1958844EF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2:09.851" v="471" actId="20577"/>
          <ac:spMkLst>
            <pc:docMk/>
            <pc:sldMk cId="1231535712" sldId="294"/>
            <ac:spMk id="17" creationId="{B3C54E86-B6EA-CE18-C26F-484A6FD0C786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8:05.567" v="409" actId="1076"/>
          <ac:spMkLst>
            <pc:docMk/>
            <pc:sldMk cId="1231535712" sldId="294"/>
            <ac:spMk id="18" creationId="{65139CD9-E625-8492-2026-960576046414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1:25.769" v="458" actId="1076"/>
          <ac:spMkLst>
            <pc:docMk/>
            <pc:sldMk cId="1231535712" sldId="294"/>
            <ac:spMk id="20" creationId="{90787B9C-B30C-9B51-D442-427AFB8FEBCF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6:18.183" v="382" actId="1076"/>
          <ac:spMkLst>
            <pc:docMk/>
            <pc:sldMk cId="1231535712" sldId="294"/>
            <ac:spMk id="22" creationId="{1CB31BCA-FBC8-EC0A-5ADD-8CFEF21E9491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7:55.582" v="406" actId="1076"/>
          <ac:spMkLst>
            <pc:docMk/>
            <pc:sldMk cId="1231535712" sldId="294"/>
            <ac:spMk id="23" creationId="{BD50958B-FD33-3F25-8120-F4BE3455AE15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6:30.669" v="385" actId="1076"/>
          <ac:spMkLst>
            <pc:docMk/>
            <pc:sldMk cId="1231535712" sldId="294"/>
            <ac:spMk id="24" creationId="{FA5DBD77-6CDE-FB1F-E798-02BE3523F81F}"/>
          </ac:spMkLst>
        </pc:spChg>
        <pc:spChg chg="add del mod">
          <ac:chgData name="Alonzo, Peter (PL Data Analytics)" userId="S::peter.alonzo@thehartford.com::704c0ca4-c8e2-4ecc-ad43-8f11f6985324" providerId="AD" clId="Web-{6B84C15A-30A6-F8B3-1D02-EEE01D6ADED3}" dt="2024-07-11T19:48:33.178" v="413"/>
          <ac:spMkLst>
            <pc:docMk/>
            <pc:sldMk cId="1231535712" sldId="294"/>
            <ac:spMk id="25" creationId="{70D74957-7CF8-B2C1-3A5A-934A9A945187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49:14.931" v="421" actId="1076"/>
          <ac:spMkLst>
            <pc:docMk/>
            <pc:sldMk cId="1231535712" sldId="294"/>
            <ac:spMk id="26" creationId="{784B6C12-9F97-AB96-4185-F6028C2FFD72}"/>
          </ac:spMkLst>
        </pc:spChg>
        <pc:spChg chg="add mod ord">
          <ac:chgData name="Alonzo, Peter (PL Data Analytics)" userId="S::peter.alonzo@thehartford.com::704c0ca4-c8e2-4ecc-ad43-8f11f6985324" providerId="AD" clId="Web-{6B84C15A-30A6-F8B3-1D02-EEE01D6ADED3}" dt="2024-07-11T19:49:56.794" v="428" actId="14100"/>
          <ac:spMkLst>
            <pc:docMk/>
            <pc:sldMk cId="1231535712" sldId="294"/>
            <ac:spMk id="27" creationId="{F8705F04-A7A9-71C8-C48A-2E4C86B77EB0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0:18.092" v="442" actId="14100"/>
          <ac:spMkLst>
            <pc:docMk/>
            <pc:sldMk cId="1231535712" sldId="294"/>
            <ac:spMk id="28" creationId="{7DDEEE57-2FCD-787D-EBF6-4F94AACAD6AB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1:53.506" v="462" actId="20577"/>
          <ac:spMkLst>
            <pc:docMk/>
            <pc:sldMk cId="1231535712" sldId="294"/>
            <ac:spMk id="30" creationId="{9D9D47A6-6CBF-189C-935A-1110C62E4FDE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3:08.168" v="481"/>
          <ac:spMkLst>
            <pc:docMk/>
            <pc:sldMk cId="1231535712" sldId="294"/>
            <ac:spMk id="31" creationId="{92E7C8E5-901D-B45A-5913-F6CFEEA4FE3D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3:44.499" v="503" actId="20577"/>
          <ac:spMkLst>
            <pc:docMk/>
            <pc:sldMk cId="1231535712" sldId="294"/>
            <ac:spMk id="32" creationId="{865B7989-D89C-2897-814C-8D7D7E986DF6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19:59:21.431" v="522" actId="20577"/>
          <ac:spMkLst>
            <pc:docMk/>
            <pc:sldMk cId="1231535712" sldId="294"/>
            <ac:spMk id="35" creationId="{77E60380-E989-DC70-9003-746F2BEBC04F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20:09:13.601" v="867" actId="1076"/>
          <ac:spMkLst>
            <pc:docMk/>
            <pc:sldMk cId="1231535712" sldId="294"/>
            <ac:spMk id="37" creationId="{4966080A-7741-F9A0-6A16-825BBB6E6E7D}"/>
          </ac:spMkLst>
        </pc:spChg>
        <pc:spChg chg="add del mod">
          <ac:chgData name="Alonzo, Peter (PL Data Analytics)" userId="S::peter.alonzo@thehartford.com::704c0ca4-c8e2-4ecc-ad43-8f11f6985324" providerId="AD" clId="Web-{6B84C15A-30A6-F8B3-1D02-EEE01D6ADED3}" dt="2024-07-11T20:15:22.582" v="1010"/>
          <ac:spMkLst>
            <pc:docMk/>
            <pc:sldMk cId="1231535712" sldId="294"/>
            <ac:spMk id="38" creationId="{AC3EDB16-EA20-64AF-1728-471DD370211B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20:17:25.998" v="1111" actId="14100"/>
          <ac:spMkLst>
            <pc:docMk/>
            <pc:sldMk cId="1231535712" sldId="294"/>
            <ac:spMk id="39" creationId="{2CF67BCA-A444-370F-6CBF-74BF812BD812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20:17:28.451" v="1112" actId="1076"/>
          <ac:spMkLst>
            <pc:docMk/>
            <pc:sldMk cId="1231535712" sldId="294"/>
            <ac:spMk id="40" creationId="{14539868-E639-A3CF-7DA2-FEA97DFFE1BF}"/>
          </ac:spMkLst>
        </pc:spChg>
        <pc:spChg chg="add mod">
          <ac:chgData name="Alonzo, Peter (PL Data Analytics)" userId="S::peter.alonzo@thehartford.com::704c0ca4-c8e2-4ecc-ad43-8f11f6985324" providerId="AD" clId="Web-{6B84C15A-30A6-F8B3-1D02-EEE01D6ADED3}" dt="2024-07-11T20:17:35.499" v="1113" actId="1076"/>
          <ac:spMkLst>
            <pc:docMk/>
            <pc:sldMk cId="1231535712" sldId="294"/>
            <ac:spMk id="41" creationId="{FF4B25FE-7FD2-F51A-169D-AEC311F6E3AC}"/>
          </ac:spMkLst>
        </pc:spChg>
        <pc:picChg chg="add mod">
          <ac:chgData name="Alonzo, Peter (PL Data Analytics)" userId="S::peter.alonzo@thehartford.com::704c0ca4-c8e2-4ecc-ad43-8f11f6985324" providerId="AD" clId="Web-{6B84C15A-30A6-F8B3-1D02-EEE01D6ADED3}" dt="2024-07-11T19:50:50.298" v="450" actId="1076"/>
          <ac:picMkLst>
            <pc:docMk/>
            <pc:sldMk cId="1231535712" sldId="294"/>
            <ac:picMk id="2" creationId="{C96F229E-CBF0-03A8-AA40-47581ACBB5AA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44:58.318" v="346" actId="1076"/>
          <ac:picMkLst>
            <pc:docMk/>
            <pc:sldMk cId="1231535712" sldId="294"/>
            <ac:picMk id="3" creationId="{E89DE7B9-BB89-3557-4620-8EC89F9088FA}"/>
          </ac:picMkLst>
        </pc:picChg>
        <pc:picChg chg="add del mod">
          <ac:chgData name="Alonzo, Peter (PL Data Analytics)" userId="S::peter.alonzo@thehartford.com::704c0ca4-c8e2-4ecc-ad43-8f11f6985324" providerId="AD" clId="Web-{6B84C15A-30A6-F8B3-1D02-EEE01D6ADED3}" dt="2024-07-11T19:30:45.878" v="128"/>
          <ac:picMkLst>
            <pc:docMk/>
            <pc:sldMk cId="1231535712" sldId="294"/>
            <ac:picMk id="4" creationId="{F83F9923-91BD-1441-B454-6CC3432111F5}"/>
          </ac:picMkLst>
        </pc:picChg>
        <pc:picChg chg="add del mod ord">
          <ac:chgData name="Alonzo, Peter (PL Data Analytics)" userId="S::peter.alonzo@thehartford.com::704c0ca4-c8e2-4ecc-ad43-8f11f6985324" providerId="AD" clId="Web-{6B84C15A-30A6-F8B3-1D02-EEE01D6ADED3}" dt="2024-07-11T19:49:25.323" v="422"/>
          <ac:picMkLst>
            <pc:docMk/>
            <pc:sldMk cId="1231535712" sldId="294"/>
            <ac:picMk id="8" creationId="{7E29CB60-96CA-CD17-F6A0-99B7E2339C2D}"/>
          </ac:picMkLst>
        </pc:picChg>
        <pc:picChg chg="add del mod">
          <ac:chgData name="Alonzo, Peter (PL Data Analytics)" userId="S::peter.alonzo@thehartford.com::704c0ca4-c8e2-4ecc-ad43-8f11f6985324" providerId="AD" clId="Web-{6B84C15A-30A6-F8B3-1D02-EEE01D6ADED3}" dt="2024-07-11T19:50:28.374" v="444"/>
          <ac:picMkLst>
            <pc:docMk/>
            <pc:sldMk cId="1231535712" sldId="294"/>
            <ac:picMk id="10" creationId="{E7DFC256-1524-A2BE-BDAC-9E440BACABBC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1:12.925" v="455" actId="1076"/>
          <ac:picMkLst>
            <pc:docMk/>
            <pc:sldMk cId="1231535712" sldId="294"/>
            <ac:picMk id="11" creationId="{05940DCE-F8C4-E44D-F842-5FDC64DD84C0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1:21.535" v="457" actId="1076"/>
          <ac:picMkLst>
            <pc:docMk/>
            <pc:sldMk cId="1231535712" sldId="294"/>
            <ac:picMk id="12" creationId="{62CBEEE4-4D2D-6AF5-47FA-36EAB68CFE7A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1:18.175" v="456" actId="1076"/>
          <ac:picMkLst>
            <pc:docMk/>
            <pc:sldMk cId="1231535712" sldId="294"/>
            <ac:picMk id="13" creationId="{444C1F27-7B34-383F-0F86-68B3DFDB1E4D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46:54.202" v="396" actId="1076"/>
          <ac:picMkLst>
            <pc:docMk/>
            <pc:sldMk cId="1231535712" sldId="294"/>
            <ac:picMk id="14" creationId="{8F91D9FA-0029-A440-4D3A-B102E329A6DB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47:48.050" v="405" actId="1076"/>
          <ac:picMkLst>
            <pc:docMk/>
            <pc:sldMk cId="1231535712" sldId="294"/>
            <ac:picMk id="19" creationId="{A985E51C-AB7E-FA8E-C693-F2EEE10D29C8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0:38.516" v="447" actId="1076"/>
          <ac:picMkLst>
            <pc:docMk/>
            <pc:sldMk cId="1231535712" sldId="294"/>
            <ac:picMk id="29" creationId="{900B9ABD-D21E-D354-66D2-B7B6ABF945E0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4:44.425" v="505" actId="1076"/>
          <ac:picMkLst>
            <pc:docMk/>
            <pc:sldMk cId="1231535712" sldId="294"/>
            <ac:picMk id="33" creationId="{9309D607-783C-0372-6A16-CB692CFC1FE1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19:55:07.052" v="509" actId="1076"/>
          <ac:picMkLst>
            <pc:docMk/>
            <pc:sldMk cId="1231535712" sldId="294"/>
            <ac:picMk id="34" creationId="{05046E22-2918-D01F-EC2D-467DC35F1C20}"/>
          </ac:picMkLst>
        </pc:picChg>
        <pc:picChg chg="add mod">
          <ac:chgData name="Alonzo, Peter (PL Data Analytics)" userId="S::peter.alonzo@thehartford.com::704c0ca4-c8e2-4ecc-ad43-8f11f6985324" providerId="AD" clId="Web-{6B84C15A-30A6-F8B3-1D02-EEE01D6ADED3}" dt="2024-07-11T20:09:10.335" v="866" actId="1076"/>
          <ac:picMkLst>
            <pc:docMk/>
            <pc:sldMk cId="1231535712" sldId="294"/>
            <ac:picMk id="36" creationId="{63F4CD49-E693-68C3-EBA4-57FBCAED4A56}"/>
          </ac:picMkLst>
        </pc:picChg>
        <pc:picChg chg="add del mod">
          <ac:chgData name="Alonzo, Peter (PL Data Analytics)" userId="S::peter.alonzo@thehartford.com::704c0ca4-c8e2-4ecc-ad43-8f11f6985324" providerId="AD" clId="Web-{6B84C15A-30A6-F8B3-1D02-EEE01D6ADED3}" dt="2024-07-11T20:18:31.816" v="1115"/>
          <ac:picMkLst>
            <pc:docMk/>
            <pc:sldMk cId="1231535712" sldId="294"/>
            <ac:picMk id="42" creationId="{DBBB5ADE-324B-5593-1D51-870445369CB2}"/>
          </ac:picMkLst>
        </pc:picChg>
        <pc:cxnChg chg="add del mod">
          <ac:chgData name="Alonzo, Peter (PL Data Analytics)" userId="S::peter.alonzo@thehartford.com::704c0ca4-c8e2-4ecc-ad43-8f11f6985324" providerId="AD" clId="Web-{6B84C15A-30A6-F8B3-1D02-EEE01D6ADED3}" dt="2024-07-11T19:39:42.622" v="303"/>
          <ac:cxnSpMkLst>
            <pc:docMk/>
            <pc:sldMk cId="1231535712" sldId="294"/>
            <ac:cxnSpMk id="21" creationId="{A51FE003-1CB5-BCD5-4559-13AC90F06376}"/>
          </ac:cxnSpMkLst>
        </pc:cxnChg>
      </pc:sldChg>
      <pc:sldChg chg="del">
        <pc:chgData name="Alonzo, Peter (PL Data Analytics)" userId="S::peter.alonzo@thehartford.com::704c0ca4-c8e2-4ecc-ad43-8f11f6985324" providerId="AD" clId="Web-{6B84C15A-30A6-F8B3-1D02-EEE01D6ADED3}" dt="2024-07-11T19:19:53.859" v="0"/>
        <pc:sldMkLst>
          <pc:docMk/>
          <pc:sldMk cId="2631957148" sldId="295"/>
        </pc:sldMkLst>
      </pc:sldChg>
      <pc:sldChg chg="modSp add replId">
        <pc:chgData name="Alonzo, Peter (PL Data Analytics)" userId="S::peter.alonzo@thehartford.com::704c0ca4-c8e2-4ecc-ad43-8f11f6985324" providerId="AD" clId="Web-{6B84C15A-30A6-F8B3-1D02-EEE01D6ADED3}" dt="2024-07-11T20:15:10.894" v="1009" actId="20577"/>
        <pc:sldMkLst>
          <pc:docMk/>
          <pc:sldMk cId="2889818807" sldId="295"/>
        </pc:sldMkLst>
        <pc:spChg chg="mod">
          <ac:chgData name="Alonzo, Peter (PL Data Analytics)" userId="S::peter.alonzo@thehartford.com::704c0ca4-c8e2-4ecc-ad43-8f11f6985324" providerId="AD" clId="Web-{6B84C15A-30A6-F8B3-1D02-EEE01D6ADED3}" dt="2024-07-11T19:24:19.036" v="58" actId="20577"/>
          <ac:spMkLst>
            <pc:docMk/>
            <pc:sldMk cId="2889818807" sldId="295"/>
            <ac:spMk id="6" creationId="{00000000-0000-0000-0000-000000000000}"/>
          </ac:spMkLst>
        </pc:spChg>
        <pc:spChg chg="mod">
          <ac:chgData name="Alonzo, Peter (PL Data Analytics)" userId="S::peter.alonzo@thehartford.com::704c0ca4-c8e2-4ecc-ad43-8f11f6985324" providerId="AD" clId="Web-{6B84C15A-30A6-F8B3-1D02-EEE01D6ADED3}" dt="2024-07-11T20:15:10.894" v="1009" actId="20577"/>
          <ac:spMkLst>
            <pc:docMk/>
            <pc:sldMk cId="2889818807" sldId="295"/>
            <ac:spMk id="7" creationId="{00000000-0000-0000-0000-000000000000}"/>
          </ac:spMkLst>
        </pc:spChg>
      </pc:sldChg>
      <pc:sldChg chg="add del replId">
        <pc:chgData name="Alonzo, Peter (PL Data Analytics)" userId="S::peter.alonzo@thehartford.com::704c0ca4-c8e2-4ecc-ad43-8f11f6985324" providerId="AD" clId="Web-{6B84C15A-30A6-F8B3-1D02-EEE01D6ADED3}" dt="2024-07-11T19:35:33.306" v="186"/>
        <pc:sldMkLst>
          <pc:docMk/>
          <pc:sldMk cId="809368049" sldId="296"/>
        </pc:sldMkLst>
      </pc:sldChg>
    </pc:docChg>
  </pc:docChgLst>
  <pc:docChgLst>
    <pc:chgData clId="Web-{6B84C15A-30A6-F8B3-1D02-EEE01D6ADED3}"/>
    <pc:docChg chg="delSld">
      <pc:chgData name="" userId="" providerId="" clId="Web-{6B84C15A-30A6-F8B3-1D02-EEE01D6ADED3}" dt="2024-07-11T19:19:51.031" v="0"/>
      <pc:docMkLst>
        <pc:docMk/>
      </pc:docMkLst>
      <pc:sldChg chg="del">
        <pc:chgData name="" userId="" providerId="" clId="Web-{6B84C15A-30A6-F8B3-1D02-EEE01D6ADED3}" dt="2024-07-11T19:19:51.031" v="0"/>
        <pc:sldMkLst>
          <pc:docMk/>
          <pc:sldMk cId="4119123177" sldId="293"/>
        </pc:sldMkLst>
      </pc:sldChg>
    </pc:docChg>
  </pc:docChgLst>
  <pc:docChgLst>
    <pc:chgData name="Amoah Mensah, Andy (Data Science and Analytics)" userId="S::andy.amoahmensah@thehartford.com::5899fb92-0577-4766-9e48-c71041b893f5" providerId="AD" clId="Web-{55A15D14-75BE-A558-6655-57F6410CAA37}"/>
    <pc:docChg chg="addSld modSld">
      <pc:chgData name="Amoah Mensah, Andy (Data Science and Analytics)" userId="S::andy.amoahmensah@thehartford.com::5899fb92-0577-4766-9e48-c71041b893f5" providerId="AD" clId="Web-{55A15D14-75BE-A558-6655-57F6410CAA37}" dt="2024-07-11T20:42:56.384" v="2062" actId="20577"/>
      <pc:docMkLst>
        <pc:docMk/>
      </pc:docMkLst>
      <pc:sldChg chg="modSp">
        <pc:chgData name="Amoah Mensah, Andy (Data Science and Analytics)" userId="S::andy.amoahmensah@thehartford.com::5899fb92-0577-4766-9e48-c71041b893f5" providerId="AD" clId="Web-{55A15D14-75BE-A558-6655-57F6410CAA37}" dt="2024-07-11T20:06:55.427" v="1168" actId="20577"/>
        <pc:sldMkLst>
          <pc:docMk/>
          <pc:sldMk cId="1828167206" sldId="293"/>
        </pc:sldMkLst>
        <pc:spChg chg="mod">
          <ac:chgData name="Amoah Mensah, Andy (Data Science and Analytics)" userId="S::andy.amoahmensah@thehartford.com::5899fb92-0577-4766-9e48-c71041b893f5" providerId="AD" clId="Web-{55A15D14-75BE-A558-6655-57F6410CAA37}" dt="2024-07-11T20:06:55.427" v="1168" actId="20577"/>
          <ac:spMkLst>
            <pc:docMk/>
            <pc:sldMk cId="1828167206" sldId="293"/>
            <ac:spMk id="7" creationId="{00000000-0000-0000-0000-000000000000}"/>
          </ac:spMkLst>
        </pc:spChg>
      </pc:sldChg>
      <pc:sldChg chg="modSp">
        <pc:chgData name="Amoah Mensah, Andy (Data Science and Analytics)" userId="S::andy.amoahmensah@thehartford.com::5899fb92-0577-4766-9e48-c71041b893f5" providerId="AD" clId="Web-{55A15D14-75BE-A558-6655-57F6410CAA37}" dt="2024-07-11T20:32:57.867" v="1845" actId="20577"/>
        <pc:sldMkLst>
          <pc:docMk/>
          <pc:sldMk cId="3772884804" sldId="296"/>
        </pc:sldMkLst>
        <pc:spChg chg="mod">
          <ac:chgData name="Amoah Mensah, Andy (Data Science and Analytics)" userId="S::andy.amoahmensah@thehartford.com::5899fb92-0577-4766-9e48-c71041b893f5" providerId="AD" clId="Web-{55A15D14-75BE-A558-6655-57F6410CAA37}" dt="2024-07-11T20:32:57.867" v="1845" actId="20577"/>
          <ac:spMkLst>
            <pc:docMk/>
            <pc:sldMk cId="3772884804" sldId="296"/>
            <ac:spMk id="7" creationId="{00000000-0000-0000-0000-000000000000}"/>
          </ac:spMkLst>
        </pc:spChg>
      </pc:sldChg>
      <pc:sldChg chg="modSp new">
        <pc:chgData name="Amoah Mensah, Andy (Data Science and Analytics)" userId="S::andy.amoahmensah@thehartford.com::5899fb92-0577-4766-9e48-c71041b893f5" providerId="AD" clId="Web-{55A15D14-75BE-A558-6655-57F6410CAA37}" dt="2024-07-11T20:42:56.384" v="2062" actId="20577"/>
        <pc:sldMkLst>
          <pc:docMk/>
          <pc:sldMk cId="1102681856" sldId="298"/>
        </pc:sldMkLst>
        <pc:spChg chg="mod">
          <ac:chgData name="Amoah Mensah, Andy (Data Science and Analytics)" userId="S::andy.amoahmensah@thehartford.com::5899fb92-0577-4766-9e48-c71041b893f5" providerId="AD" clId="Web-{55A15D14-75BE-A558-6655-57F6410CAA37}" dt="2024-07-11T20:42:56.384" v="2062" actId="20577"/>
          <ac:spMkLst>
            <pc:docMk/>
            <pc:sldMk cId="1102681856" sldId="298"/>
            <ac:spMk id="3" creationId="{1EE6D5F7-7DF5-4872-4D13-11B2F768CCCE}"/>
          </ac:spMkLst>
        </pc:spChg>
        <pc:spChg chg="mod">
          <ac:chgData name="Amoah Mensah, Andy (Data Science and Analytics)" userId="S::andy.amoahmensah@thehartford.com::5899fb92-0577-4766-9e48-c71041b893f5" providerId="AD" clId="Web-{55A15D14-75BE-A558-6655-57F6410CAA37}" dt="2024-07-11T20:33:36.711" v="1877" actId="20577"/>
          <ac:spMkLst>
            <pc:docMk/>
            <pc:sldMk cId="1102681856" sldId="298"/>
            <ac:spMk id="4" creationId="{59095C93-BB7B-9C25-E4F4-70D558327A70}"/>
          </ac:spMkLst>
        </pc:spChg>
      </pc:sldChg>
      <pc:sldChg chg="new">
        <pc:chgData name="Amoah Mensah, Andy (Data Science and Analytics)" userId="S::andy.amoahmensah@thehartford.com::5899fb92-0577-4766-9e48-c71041b893f5" providerId="AD" clId="Web-{55A15D14-75BE-A558-6655-57F6410CAA37}" dt="2024-07-11T20:39:29.758" v="1916"/>
        <pc:sldMkLst>
          <pc:docMk/>
          <pc:sldMk cId="2980051805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09_E41F7C3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09_E41F7C33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07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45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6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05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81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Case Study: Data Engineering Consultancy for XYZ Retail Corp.</a:t>
            </a:r>
            <a:endParaRPr lang="en-US" altLang="en-US">
              <a:cs typeface="Arial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Gina Mastrorilli, Peter Alonzo &amp; Andy Amoah Mensah</a:t>
            </a:r>
            <a:endParaRPr lang="en-US"/>
          </a:p>
          <a:p>
            <a:r>
              <a:rPr lang="en-US">
                <a:cs typeface="Arial"/>
              </a:rPr>
              <a:t>Group 1</a:t>
            </a:r>
          </a:p>
          <a:p>
            <a:r>
              <a:rPr lang="en-US">
                <a:cs typeface="Arial"/>
              </a:rPr>
              <a:t>Instructed by: Tarek Atwan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1371599"/>
            <a:ext cx="8321040" cy="53221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>
                <a:cs typeface="Arial"/>
              </a:rPr>
              <a:t>Timeline Estimation:</a:t>
            </a:r>
            <a:r>
              <a:rPr lang="en-US" altLang="en-US">
                <a:cs typeface="Arial"/>
              </a:rPr>
              <a:t> 2-3 years depending on amount of data on-premises</a:t>
            </a:r>
            <a:endParaRPr lang="en-US" altLang="en-US" b="1">
              <a:cs typeface="Arial"/>
            </a:endParaRPr>
          </a:p>
          <a:p>
            <a:pPr>
              <a:buFont typeface="Arial"/>
              <a:buChar char="•"/>
            </a:pPr>
            <a:endParaRPr lang="en-US" alt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Key Milestones: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(01/01/2025) Preparation of On-Premise Resources Complete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(06/01/2025) Data Migration to S3 Complete 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(09/01/2025) Initial Data Migration to Snowflake Complete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(12/01/2025) Beta Test on Snowflake 			         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(03/01/2026) Final Migration to Snowflake 			       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(06/01/2026) On-Premise Resources Diminished 		       </a:t>
            </a:r>
          </a:p>
          <a:p>
            <a:pPr>
              <a:buFont typeface="Arial,Sans-Serif"/>
              <a:buChar char="•"/>
            </a:pPr>
            <a:endParaRPr lang="en-US" sz="1600">
              <a:cs typeface="Arial"/>
            </a:endParaRPr>
          </a:p>
          <a:p>
            <a:pPr>
              <a:buFont typeface="Arial"/>
              <a:buChar char="•"/>
            </a:pPr>
            <a:endParaRPr lang="en-US" altLang="en-US">
              <a:cs typeface="Arial"/>
            </a:endParaRPr>
          </a:p>
          <a:p>
            <a:pPr marL="0" indent="0">
              <a:buNone/>
            </a:pPr>
            <a:endParaRPr lang="en-US" altLang="en-US"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Implementation Plan: Timeline and Key Milestones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B01F7-E3B6-5977-2002-7F9DB7991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1AA7-592B-2EC9-5751-50381CC0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cs typeface="Arial"/>
              </a:rPr>
              <a:t>Deliverables:</a:t>
            </a:r>
            <a:endParaRPr lang="en-US">
              <a:cs typeface="Arial"/>
            </a:endParaRPr>
          </a:p>
          <a:p>
            <a:pPr>
              <a:buFont typeface="Arial"/>
            </a:pPr>
            <a:r>
              <a:rPr lang="en-US">
                <a:cs typeface="Arial"/>
              </a:rPr>
              <a:t>(3-6 months) Data Leaders will decide what data should be kept long-term </a:t>
            </a:r>
          </a:p>
          <a:p>
            <a:pPr>
              <a:buFont typeface="Arial"/>
            </a:pPr>
            <a:r>
              <a:rPr lang="en-US">
                <a:cs typeface="Arial"/>
              </a:rPr>
              <a:t>(3-6 months) Partition Data by year &amp; Bulk Load partitioned data in S3 </a:t>
            </a:r>
          </a:p>
          <a:p>
            <a:pPr>
              <a:buFont typeface="Arial"/>
            </a:pPr>
            <a:r>
              <a:rPr lang="en-US">
                <a:cs typeface="Arial"/>
              </a:rPr>
              <a:t>(2-3 months) Create external stages in Snowflake for every year </a:t>
            </a:r>
          </a:p>
          <a:p>
            <a:pPr>
              <a:buFont typeface="Arial"/>
            </a:pPr>
            <a:r>
              <a:rPr lang="en-US">
                <a:cs typeface="Arial"/>
              </a:rPr>
              <a:t>(1-2 months) Establish data governance rules </a:t>
            </a:r>
          </a:p>
          <a:p>
            <a:pPr>
              <a:buFont typeface="Arial"/>
            </a:pPr>
            <a:r>
              <a:rPr lang="en-US">
                <a:cs typeface="Arial"/>
              </a:rPr>
              <a:t>(3-6 months) Scale down or close on-premises data centers </a:t>
            </a:r>
          </a:p>
          <a:p>
            <a:pPr>
              <a:buFont typeface="Arial"/>
            </a:pPr>
            <a:endParaRPr lang="en-US">
              <a:cs typeface="Arial"/>
            </a:endParaRPr>
          </a:p>
          <a:p>
            <a:pPr>
              <a:buFont typeface="Arial"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Potential Risks/Setbacks:</a:t>
            </a:r>
          </a:p>
          <a:p>
            <a:pPr>
              <a:buFont typeface="Arial"/>
              <a:buChar char="•"/>
            </a:pPr>
            <a:r>
              <a:rPr lang="en-US">
                <a:cs typeface="Arial"/>
              </a:rPr>
              <a:t>Data teams will need time and company resources for training on AWS and Snowflake</a:t>
            </a:r>
          </a:p>
          <a:p>
            <a:pPr>
              <a:buFont typeface="Arial"/>
              <a:buChar char="•"/>
            </a:pPr>
            <a:r>
              <a:rPr lang="en-US">
                <a:cs typeface="Arial"/>
              </a:rPr>
              <a:t>Snowflake may be more costly than expected based on amount of data</a:t>
            </a:r>
          </a:p>
          <a:p>
            <a:pPr>
              <a:buFont typeface="Arial"/>
              <a:buChar char="•"/>
            </a:pPr>
            <a:r>
              <a:rPr lang="en-US">
                <a:cs typeface="Arial"/>
              </a:rPr>
              <a:t>Budget flexing is needed to ensure data accuracy and proper uploading to the cloud before shutting down on-premises</a:t>
            </a:r>
          </a:p>
          <a:p>
            <a:pPr>
              <a:buFont typeface="Arial"/>
              <a:buChar char="•"/>
            </a:pP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FE0BD9-4141-0009-9F54-0DFA82F7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Implementation 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434D59-177B-9AA0-E2B5-4C6970856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86928"/>
              </p:ext>
            </p:extLst>
          </p:nvPr>
        </p:nvGraphicFramePr>
        <p:xfrm>
          <a:off x="457200" y="1396999"/>
          <a:ext cx="8077200" cy="50039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3590659193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469872187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On-Premise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0440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Requires On Site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Cloud-Based Infrastructure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51764"/>
                  </a:ext>
                </a:extLst>
              </a:tr>
              <a:tr h="12409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Scalability 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       - </a:t>
                      </a:r>
                      <a:r>
                        <a:rPr lang="en-US" sz="1400"/>
                        <a:t>Requires Hardware Investments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Scale Up or Down Based on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125988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High IT Maintenance Costs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Cloud Manages Updates, Backup &amp;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24758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Disaster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Built-in Redundancy &amp; Disaster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501351"/>
                  </a:ext>
                </a:extLst>
              </a:tr>
              <a:tr h="5392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Flat Monthly Rate + Future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Usage-Based Billing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12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5480" y="1273945"/>
            <a:ext cx="875304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b="1">
                <a:cs typeface="Arial"/>
              </a:rPr>
              <a:t>Planning</a:t>
            </a:r>
          </a:p>
          <a:p>
            <a:pPr marL="747395" lvl="1"/>
            <a:r>
              <a:rPr lang="en-US" altLang="en-US" sz="1400">
                <a:cs typeface="Arial"/>
              </a:rPr>
              <a:t>Assess Current Infrastructure:</a:t>
            </a:r>
          </a:p>
          <a:p>
            <a:pPr lvl="2"/>
            <a:r>
              <a:rPr lang="en-US" altLang="en-US" sz="1400">
                <a:cs typeface="Arial"/>
              </a:rPr>
              <a:t>Understand the structure, size, and complexity of the on-premise data warehouse</a:t>
            </a:r>
          </a:p>
          <a:p>
            <a:pPr marL="747395" lvl="1"/>
            <a:r>
              <a:rPr lang="en-US" altLang="en-US" sz="1400">
                <a:cs typeface="Arial"/>
              </a:rPr>
              <a:t>Defining Migration: </a:t>
            </a:r>
          </a:p>
          <a:p>
            <a:pPr lvl="2"/>
            <a:r>
              <a:rPr lang="en-US" altLang="en-US" sz="1400">
                <a:cs typeface="Arial"/>
              </a:rPr>
              <a:t>Everything gets moved and transformed according to department needs</a:t>
            </a:r>
          </a:p>
          <a:p>
            <a:pPr marL="0" indent="0">
              <a:buNone/>
            </a:pPr>
            <a:endParaRPr lang="en-US" altLang="en-US" sz="1400">
              <a:cs typeface="Arial"/>
            </a:endParaRPr>
          </a:p>
          <a:p>
            <a:pPr marL="0" indent="0">
              <a:buNone/>
            </a:pPr>
            <a:r>
              <a:rPr lang="en-US" altLang="en-US" sz="1400" b="1">
                <a:cs typeface="Arial"/>
              </a:rPr>
              <a:t>Extracting Data: AWS Services</a:t>
            </a:r>
          </a:p>
          <a:p>
            <a:pPr marL="747395" lvl="1">
              <a:lnSpc>
                <a:spcPct val="150000"/>
              </a:lnSpc>
            </a:pPr>
            <a:r>
              <a:rPr lang="en-US" altLang="en-US" sz="1400">
                <a:cs typeface="Arial"/>
              </a:rPr>
              <a:t>Utilize AWS </a:t>
            </a:r>
            <a:r>
              <a:rPr lang="en-US" altLang="en-US" sz="1400" err="1">
                <a:cs typeface="Arial"/>
              </a:rPr>
              <a:t>DataSync</a:t>
            </a:r>
            <a:r>
              <a:rPr lang="en-US" altLang="en-US" sz="1400">
                <a:cs typeface="Arial"/>
              </a:rPr>
              <a:t> and AWS Direct Connect to transfer the large amounts of data between on premises storage &amp; AWS storage services.</a:t>
            </a:r>
          </a:p>
          <a:p>
            <a:pPr marL="0" indent="0">
              <a:buNone/>
            </a:pPr>
            <a:endParaRPr lang="en-US" altLang="en-US" sz="1400">
              <a:cs typeface="Arial"/>
            </a:endParaRPr>
          </a:p>
          <a:p>
            <a:pPr marL="0" indent="0">
              <a:buNone/>
            </a:pPr>
            <a:r>
              <a:rPr lang="en-US" altLang="en-US" sz="1400" b="1">
                <a:cs typeface="Arial"/>
              </a:rPr>
              <a:t>Transformation Data:  AWS Glue</a:t>
            </a:r>
            <a:endParaRPr lang="en-US" altLang="en-US" sz="1400">
              <a:cs typeface="Arial"/>
            </a:endParaRPr>
          </a:p>
          <a:p>
            <a:pPr marL="747395" lvl="1"/>
            <a:r>
              <a:rPr lang="en-US" altLang="en-US" sz="1400">
                <a:cs typeface="Arial"/>
              </a:rPr>
              <a:t>Schema Conversion: </a:t>
            </a:r>
          </a:p>
          <a:p>
            <a:pPr lvl="2"/>
            <a:r>
              <a:rPr lang="en-US" altLang="en-US" sz="1400">
                <a:cs typeface="Arial"/>
              </a:rPr>
              <a:t>Adjusting data types, formats, or structures to match snowflake's requirement</a:t>
            </a:r>
          </a:p>
          <a:p>
            <a:pPr marL="747395" lvl="1"/>
            <a:r>
              <a:rPr lang="en-US" altLang="en-US" sz="1400">
                <a:cs typeface="Arial"/>
              </a:rPr>
              <a:t>Data Cleaning: </a:t>
            </a:r>
          </a:p>
          <a:p>
            <a:pPr lvl="2"/>
            <a:r>
              <a:rPr lang="en-US" altLang="en-US" sz="1400">
                <a:cs typeface="Arial"/>
              </a:rPr>
              <a:t>Removing duplicates, handing null values, or applying business rules to the data</a:t>
            </a:r>
          </a:p>
          <a:p>
            <a:pPr marL="747395" lvl="1"/>
            <a:endParaRPr lang="en-US" altLang="en-US" sz="1400">
              <a:cs typeface="Arial"/>
            </a:endParaRPr>
          </a:p>
          <a:p>
            <a:pPr marL="0" indent="0">
              <a:buNone/>
            </a:pPr>
            <a:r>
              <a:rPr lang="en-US" altLang="en-US" sz="1400" b="1">
                <a:cs typeface="Arial"/>
              </a:rPr>
              <a:t>Loading Data to Snowflake:</a:t>
            </a:r>
            <a:r>
              <a:rPr lang="en-US" altLang="en-US" sz="1400">
                <a:cs typeface="Arial"/>
              </a:rPr>
              <a:t> </a:t>
            </a:r>
          </a:p>
          <a:p>
            <a:pPr marL="747395" lvl="1"/>
            <a:r>
              <a:rPr lang="en-US" altLang="en-US" sz="1400">
                <a:cs typeface="Arial"/>
              </a:rPr>
              <a:t>Utilize </a:t>
            </a:r>
            <a:r>
              <a:rPr lang="en-US" altLang="en-US" sz="1400" err="1">
                <a:cs typeface="Arial"/>
              </a:rPr>
              <a:t>Snowpipe</a:t>
            </a:r>
            <a:r>
              <a:rPr lang="en-US" altLang="en-US" sz="1400" b="1">
                <a:cs typeface="Arial"/>
              </a:rPr>
              <a:t> </a:t>
            </a:r>
            <a:r>
              <a:rPr lang="en-US" altLang="en-US" sz="1400">
                <a:cs typeface="Arial"/>
              </a:rPr>
              <a:t>for near-real-time ingestion of new data.</a:t>
            </a:r>
          </a:p>
          <a:p>
            <a:pPr marL="747395" lvl="1"/>
            <a:r>
              <a:rPr lang="en-US" altLang="en-US" sz="1400">
                <a:cs typeface="Arial"/>
              </a:rPr>
              <a:t>For Large datasets that don't require immediate processing consider using </a:t>
            </a:r>
            <a:r>
              <a:rPr lang="en-US" altLang="en-US" sz="1400" b="1">
                <a:cs typeface="Arial"/>
              </a:rPr>
              <a:t>COPY INTO</a:t>
            </a:r>
            <a:endParaRPr lang="en-US" altLang="en-US" sz="1400">
              <a:cs typeface="Arial"/>
            </a:endParaRPr>
          </a:p>
          <a:p>
            <a:pPr marL="0" indent="0">
              <a:buNone/>
            </a:pPr>
            <a:endParaRPr lang="en-US" altLang="en-US" sz="1200" b="1">
              <a:cs typeface="Arial"/>
            </a:endParaRPr>
          </a:p>
          <a:p>
            <a:pPr marL="171450" indent="-171450">
              <a:buFont typeface="Calibri"/>
              <a:buChar char="-"/>
            </a:pPr>
            <a:endParaRPr lang="en-US" altLang="en-US" sz="1200">
              <a:cs typeface="Arial"/>
            </a:endParaRPr>
          </a:p>
          <a:p>
            <a:pPr marL="0" indent="0">
              <a:buNone/>
            </a:pPr>
            <a:endParaRPr lang="en-US" altLang="en-US" sz="1200"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Technical Proposal : Data Migration Strategy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19" y="1371599"/>
            <a:ext cx="8692127" cy="52777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>
                <a:cs typeface="Arial"/>
              </a:rPr>
              <a:t>Recommended XYZ Data Types</a:t>
            </a:r>
          </a:p>
          <a:p>
            <a:r>
              <a:rPr lang="en-US" altLang="en-US" sz="1600" b="1">
                <a:cs typeface="Arial"/>
              </a:rPr>
              <a:t>Structured Data:</a:t>
            </a:r>
          </a:p>
          <a:p>
            <a:pPr marL="747395" lvl="1"/>
            <a:r>
              <a:rPr lang="en-US" altLang="en-US" sz="1600">
                <a:cs typeface="Arial"/>
              </a:rPr>
              <a:t>Transactional Data: Financial records or inventory management</a:t>
            </a:r>
          </a:p>
          <a:p>
            <a:pPr marL="747395" lvl="1"/>
            <a:r>
              <a:rPr lang="en-US" altLang="en-US" sz="1600">
                <a:cs typeface="Arial"/>
              </a:rPr>
              <a:t>Relational Data Models: For Data organized in a tabular or </a:t>
            </a:r>
            <a:r>
              <a:rPr lang="en-US" altLang="en-US" sz="1600" err="1">
                <a:cs typeface="Arial"/>
              </a:rPr>
              <a:t>thoughtspot</a:t>
            </a:r>
          </a:p>
          <a:p>
            <a:pPr>
              <a:lnSpc>
                <a:spcPct val="150000"/>
              </a:lnSpc>
            </a:pPr>
            <a:r>
              <a:rPr lang="en-US" altLang="en-US" sz="1600" b="1">
                <a:cs typeface="Arial"/>
              </a:rPr>
              <a:t>Unstructured:</a:t>
            </a:r>
          </a:p>
          <a:p>
            <a:pPr marL="747395" lvl="1"/>
            <a:r>
              <a:rPr lang="en-US" altLang="en-US" sz="1600">
                <a:cs typeface="Arial"/>
              </a:rPr>
              <a:t>For Storing &amp; Processing data files like JSON files, image files, Parquet files </a:t>
            </a:r>
          </a:p>
          <a:p>
            <a:pPr>
              <a:lnSpc>
                <a:spcPct val="150000"/>
              </a:lnSpc>
            </a:pPr>
            <a:r>
              <a:rPr lang="en-US" altLang="en-US" sz="1600" b="1">
                <a:cs typeface="Arial"/>
              </a:rPr>
              <a:t>Semi-Structured Data</a:t>
            </a:r>
            <a:r>
              <a:rPr lang="en-US" altLang="en-US" sz="1600">
                <a:cs typeface="Arial"/>
              </a:rPr>
              <a:t>:</a:t>
            </a:r>
            <a:endParaRPr lang="en-US" altLang="en-US" sz="1600" b="1">
              <a:cs typeface="Arial"/>
            </a:endParaRPr>
          </a:p>
          <a:p>
            <a:pPr marL="747395" lvl="1"/>
            <a:r>
              <a:rPr lang="en-US" sz="1600">
                <a:ea typeface="+mn-lt"/>
                <a:cs typeface="+mn-lt"/>
              </a:rPr>
              <a:t>Query-ability: consistent access patterns and to leverage SQL for querying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                 </a:t>
            </a:r>
            <a:endParaRPr lang="en-US" sz="1600">
              <a:cs typeface="Arial"/>
            </a:endParaRPr>
          </a:p>
          <a:p>
            <a:pPr marL="0" indent="0">
              <a:buNone/>
            </a:pPr>
            <a:r>
              <a:rPr lang="en-US" altLang="en-US" sz="1600" b="1">
                <a:cs typeface="Arial"/>
              </a:rPr>
              <a:t>Use of Stages </a:t>
            </a:r>
          </a:p>
          <a:p>
            <a:r>
              <a:rPr lang="en-US" altLang="en-US" sz="1600" b="1">
                <a:cs typeface="Arial"/>
              </a:rPr>
              <a:t>External Stage</a:t>
            </a:r>
            <a:r>
              <a:rPr lang="en-US" altLang="en-US" sz="1600">
                <a:cs typeface="Arial"/>
              </a:rPr>
              <a:t>: </a:t>
            </a:r>
          </a:p>
          <a:p>
            <a:pPr marL="747395" lvl="1"/>
            <a:r>
              <a:rPr lang="en-US" altLang="en-US" sz="1600">
                <a:cs typeface="Arial"/>
              </a:rPr>
              <a:t>Connect to Unstructured Data and Data in S3</a:t>
            </a:r>
          </a:p>
          <a:p>
            <a:pPr>
              <a:lnSpc>
                <a:spcPct val="150000"/>
              </a:lnSpc>
            </a:pPr>
            <a:r>
              <a:rPr lang="en-US" altLang="en-US" sz="1600" b="1">
                <a:cs typeface="Arial"/>
              </a:rPr>
              <a:t>Internal Stage:</a:t>
            </a:r>
            <a:endParaRPr lang="en-US" altLang="en-US" sz="1600" b="1">
              <a:ea typeface="+mn-lt"/>
              <a:cs typeface="Arial"/>
            </a:endParaRPr>
          </a:p>
          <a:p>
            <a:pPr marL="747395" lvl="1"/>
            <a:r>
              <a:rPr lang="en-US" sz="1600">
                <a:ea typeface="+mn-lt"/>
                <a:cs typeface="+mn-lt"/>
              </a:rPr>
              <a:t>Temporary Data Processing:</a:t>
            </a:r>
          </a:p>
          <a:p>
            <a:pPr lvl="2"/>
            <a:r>
              <a:rPr lang="en-US" sz="1400">
                <a:ea typeface="+mn-lt"/>
                <a:cs typeface="+mn-lt"/>
              </a:rPr>
              <a:t> Intermediate data generated during complex ETL processes</a:t>
            </a:r>
          </a:p>
          <a:p>
            <a:pPr marL="747395" lvl="1"/>
            <a:r>
              <a:rPr lang="en-US" sz="1600">
                <a:ea typeface="+mn-lt"/>
                <a:cs typeface="+mn-lt"/>
              </a:rPr>
              <a:t>Data Sharing Across Workgroups: </a:t>
            </a:r>
          </a:p>
          <a:p>
            <a:pPr lvl="2"/>
            <a:r>
              <a:rPr lang="en-US" sz="1400">
                <a:ea typeface="+mn-lt"/>
                <a:cs typeface="+mn-lt"/>
              </a:rPr>
              <a:t>Sharing data between teams or workgroups securely within Snowflake.</a:t>
            </a:r>
            <a:endParaRPr lang="en-US" sz="1400">
              <a:cs typeface="Arial"/>
            </a:endParaRPr>
          </a:p>
          <a:p>
            <a:pPr marL="690245" lvl="1" indent="-171450">
              <a:buFont typeface="Calibri"/>
              <a:buChar char="-"/>
            </a:pPr>
            <a:endParaRPr lang="en-US" altLang="en-US" sz="1200">
              <a:ea typeface="+mn-lt"/>
              <a:cs typeface="Arial"/>
            </a:endParaRPr>
          </a:p>
          <a:p>
            <a:pPr marL="518795" lvl="1" indent="0">
              <a:buNone/>
            </a:pPr>
            <a:endParaRPr lang="en-US" altLang="en-US" sz="1200">
              <a:cs typeface="Arial"/>
            </a:endParaRPr>
          </a:p>
          <a:p>
            <a:pPr marL="518795" lvl="1" indent="0">
              <a:buNone/>
            </a:pPr>
            <a:endParaRPr lang="en-US" altLang="en-US" sz="1200">
              <a:cs typeface="Arial"/>
            </a:endParaRPr>
          </a:p>
          <a:p>
            <a:pPr marL="690245" lvl="1" indent="-171450">
              <a:buFont typeface="Calibri"/>
              <a:buChar char="-"/>
            </a:pPr>
            <a:endParaRPr lang="en-US" altLang="en-US" sz="1200"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Technical Proposal: Storage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EEBD7-0063-8C39-89EF-7EFE98DC4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E0DD-7B4B-C32B-DDBF-0A5F936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71600"/>
            <a:ext cx="361188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Phase 1: Data Organization</a:t>
            </a:r>
          </a:p>
          <a:p>
            <a:r>
              <a:rPr lang="en-US"/>
              <a:t>Organize by Year On-Prem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Phase 2: Bulk Loading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Connect to S3 with an External Stage</a:t>
            </a:r>
            <a:endParaRPr lang="en-US" sz="16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CREATE TABLE </a:t>
            </a:r>
            <a:endParaRPr lang="en-US" sz="16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COPY INTO SQL Query</a:t>
            </a:r>
            <a:endParaRPr lang="en-US" sz="1600">
              <a:cs typeface="Arial"/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461645" lvl="1" indent="0">
              <a:buNone/>
            </a:pPr>
            <a:endParaRPr lang="en-US">
              <a:cs typeface="Arial"/>
            </a:endParaRPr>
          </a:p>
          <a:p>
            <a:pPr marL="461645" lvl="1" indent="0">
              <a:buNone/>
            </a:pPr>
            <a:endParaRPr lang="en-US">
              <a:cs typeface="Arial"/>
            </a:endParaRPr>
          </a:p>
          <a:p>
            <a:pPr marL="461645" lvl="1" indent="0">
              <a:buNone/>
            </a:pPr>
            <a:endParaRPr lang="en-US">
              <a:cs typeface="Arial"/>
            </a:endParaRPr>
          </a:p>
          <a:p>
            <a:pPr marL="747395" lvl="1"/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2A085-1AAC-AF55-B3BB-D1AC557D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Technical Proposal: </a:t>
            </a:r>
            <a:r>
              <a:rPr lang="en-US"/>
              <a:t>Data Ingestion Phases 1 &amp; 2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C512A5A-1039-82DF-F70D-2B63F11D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58935" y="1348011"/>
            <a:ext cx="3735062" cy="5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7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220DB-B783-CE95-7BEC-A0896382E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6E698-2046-69AB-3AAD-1434C66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Proposal: Data Ingestion Phases 3 &amp; 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42E633-C999-6159-44F1-944CD334FA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4638" y="1371600"/>
            <a:ext cx="8320087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/>
              <a:t>Phase 3: Snowpipe</a:t>
            </a:r>
          </a:p>
          <a:p>
            <a:r>
              <a:rPr lang="en-US" sz="1600"/>
              <a:t>Automate Continuous Loading from S3</a:t>
            </a:r>
          </a:p>
          <a:p>
            <a:r>
              <a:rPr lang="en-US" sz="1600"/>
              <a:t>Near Real Time Ingestion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b="1"/>
              <a:t>Phase 4: Validation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Check for Duplicates, Null Values, Type Matches, Number of Records,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Ensure Accurate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Utilize of Temporary Tables</a:t>
            </a:r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DDFA4-1857-D1F9-28E2-9AB5DBD6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81" y="2541974"/>
            <a:ext cx="5867400" cy="21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FEE88-C6B4-4DE2-6223-24D755E07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D5F7-7DF5-4872-4D13-11B2F768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71599"/>
            <a:ext cx="8321040" cy="526001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File Format and Compression: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Choose efficient file formats (e.g., Parquet, ORC) and compression codecs to reduce storage space and improve load times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Ex: Parquet = compression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Load Granularity: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Break down large loads into smaller, more manageable parts to parallelize the loading process and reduce overall load times.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Materialized Views: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complex and frequently executed queries that can benefit from pre-computation.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This reduces the load on the system and speeds up query execution times.</a:t>
            </a:r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095C93-BB7B-9C25-E4F4-70D55832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Technical Proposal: Optimization Techniques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FEE88-C6B4-4DE2-6223-24D755E07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D5F7-7DF5-4872-4D13-11B2F768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71600"/>
            <a:ext cx="8348040" cy="27126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cs typeface="Arial"/>
              </a:rPr>
              <a:t>Row Access Policies: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XYZ can create row access policies to only show necessary rows to different data teams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Ex: Rows with 2010-2015 sales for historical analysis team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Data Masking:</a:t>
            </a:r>
            <a:r>
              <a:rPr lang="en-US">
                <a:cs typeface="Aria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XYZ can utilize data masking to protect columns in tables containing PII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Customer privacy and data integrity will be protected long-term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095C93-BB7B-9C25-E4F4-70D55832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Technical Proposal: Data Security and Governance</a:t>
            </a:r>
            <a:endParaRPr lang="en-US"/>
          </a:p>
        </p:txBody>
      </p:sp>
      <p:pic>
        <p:nvPicPr>
          <p:cNvPr id="5" name="Picture 4" descr="A white line drawing of a padlock&#10;&#10;Description automatically generated">
            <a:extLst>
              <a:ext uri="{FF2B5EF4-FFF2-40B4-BE49-F238E27FC236}">
                <a16:creationId xmlns:a16="http://schemas.microsoft.com/office/drawing/2014/main" id="{CE2D2AEA-783A-C9BD-E3A8-589FE6D3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84" y="4348043"/>
            <a:ext cx="119062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A5F1-BDA6-6CD1-4658-1131DB7531BC}"/>
              </a:ext>
            </a:extLst>
          </p:cNvPr>
          <p:cNvSpPr txBox="1"/>
          <p:nvPr/>
        </p:nvSpPr>
        <p:spPr>
          <a:xfrm>
            <a:off x="6164767" y="5585909"/>
            <a:ext cx="26229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Arial"/>
                <a:cs typeface="Arial"/>
              </a:rPr>
              <a:t>Identity and Access Management (IAM)</a:t>
            </a:r>
            <a:endParaRPr lang="en-US"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E4590-944B-9FB3-2E5A-DE4B7935AD19}"/>
              </a:ext>
            </a:extLst>
          </p:cNvPr>
          <p:cNvSpPr txBox="1"/>
          <p:nvPr/>
        </p:nvSpPr>
        <p:spPr>
          <a:xfrm>
            <a:off x="270424" y="4240042"/>
            <a:ext cx="6019199" cy="1588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latin typeface="Arial"/>
                <a:cs typeface="Arial"/>
              </a:rPr>
              <a:t>AWS Access Control</a:t>
            </a:r>
            <a:r>
              <a:rPr lang="en-US">
                <a:latin typeface="Arial"/>
                <a:cs typeface="Arial"/>
              </a:rPr>
              <a:t>: </a:t>
            </a:r>
            <a:endParaRPr lang="en-US">
              <a:latin typeface="Arial"/>
              <a:cs typeface="Arial" charset="0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IAM is AWS' built-in tool for controlling access to cloud services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XYZ can create admin and team roles for data teams to regulate access to sensitive 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705F04-A7A9-71C8-C48A-2E4C86B77EB0}"/>
              </a:ext>
            </a:extLst>
          </p:cNvPr>
          <p:cNvSpPr/>
          <p:nvPr/>
        </p:nvSpPr>
        <p:spPr>
          <a:xfrm>
            <a:off x="5248800" y="1495800"/>
            <a:ext cx="3218400" cy="500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1B25E6-62D3-ECF6-A114-30C1958844EF}"/>
              </a:ext>
            </a:extLst>
          </p:cNvPr>
          <p:cNvSpPr/>
          <p:nvPr/>
        </p:nvSpPr>
        <p:spPr>
          <a:xfrm>
            <a:off x="3808800" y="1495799"/>
            <a:ext cx="1067400" cy="2282400"/>
          </a:xfrm>
          <a:prstGeom prst="roundRect">
            <a:avLst/>
          </a:prstGeom>
          <a:solidFill>
            <a:srgbClr val="D7CA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575128-1B98-DC3B-ECEF-77BF3B091979}"/>
              </a:ext>
            </a:extLst>
          </p:cNvPr>
          <p:cNvSpPr/>
          <p:nvPr/>
        </p:nvSpPr>
        <p:spPr>
          <a:xfrm>
            <a:off x="289800" y="1495800"/>
            <a:ext cx="3218400" cy="16704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Architecture Diagram</a:t>
            </a:r>
            <a:endParaRPr lang="en-US"/>
          </a:p>
        </p:txBody>
      </p:sp>
      <p:pic>
        <p:nvPicPr>
          <p:cNvPr id="2" name="Picture 1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C96F229E-CBF0-03A8-AA40-47581ACB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88" y="1924688"/>
            <a:ext cx="767625" cy="839625"/>
          </a:xfrm>
          <a:prstGeom prst="rect">
            <a:avLst/>
          </a:prstGeom>
        </p:spPr>
      </p:pic>
      <p:pic>
        <p:nvPicPr>
          <p:cNvPr id="3" name="Picture 2" descr="A cloud and arrows on a blue background&#10;&#10;Description automatically generated">
            <a:extLst>
              <a:ext uri="{FF2B5EF4-FFF2-40B4-BE49-F238E27FC236}">
                <a16:creationId xmlns:a16="http://schemas.microsoft.com/office/drawing/2014/main" id="{E89DE7B9-BB89-3557-4620-8EC89F90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88" y="1717688"/>
            <a:ext cx="848625" cy="82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1CB13-04DA-639B-7780-AF2179F28C5D}"/>
              </a:ext>
            </a:extLst>
          </p:cNvPr>
          <p:cNvSpPr txBox="1"/>
          <p:nvPr/>
        </p:nvSpPr>
        <p:spPr>
          <a:xfrm>
            <a:off x="293060" y="1499909"/>
            <a:ext cx="2140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Old Data Warehouses</a:t>
            </a:r>
            <a:endParaRPr lang="en-US" sz="1600" b="1">
              <a:cs typeface="Arial" charset="0"/>
            </a:endParaRPr>
          </a:p>
        </p:txBody>
      </p:sp>
      <p:pic>
        <p:nvPicPr>
          <p:cNvPr id="11" name="Picture 10" descr="A black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05940DCE-F8C4-E44D-F842-5FDC64DD8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3" y="2144813"/>
            <a:ext cx="714375" cy="714375"/>
          </a:xfrm>
          <a:prstGeom prst="rect">
            <a:avLst/>
          </a:prstGeom>
        </p:spPr>
      </p:pic>
      <p:pic>
        <p:nvPicPr>
          <p:cNvPr id="12" name="Picture 11" descr="A black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62CBEEE4-4D2D-6AF5-47FA-36EAB68C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13" y="2144813"/>
            <a:ext cx="714375" cy="714375"/>
          </a:xfrm>
          <a:prstGeom prst="rect">
            <a:avLst/>
          </a:prstGeom>
        </p:spPr>
      </p:pic>
      <p:pic>
        <p:nvPicPr>
          <p:cNvPr id="13" name="Picture 12" descr="A black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444C1F27-7B34-383F-0F86-68B3DFDB1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813" y="2144813"/>
            <a:ext cx="714375" cy="714375"/>
          </a:xfrm>
          <a:prstGeom prst="rect">
            <a:avLst/>
          </a:prstGeom>
        </p:spPr>
      </p:pic>
      <p:pic>
        <p:nvPicPr>
          <p:cNvPr id="14" name="Picture 13" descr="A white line drawing of a cloud&#10;&#10;Description automatically generated">
            <a:extLst>
              <a:ext uri="{FF2B5EF4-FFF2-40B4-BE49-F238E27FC236}">
                <a16:creationId xmlns:a16="http://schemas.microsoft.com/office/drawing/2014/main" id="{8F91D9FA-0029-A440-4D3A-B102E329A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688" y="2779688"/>
            <a:ext cx="758625" cy="686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105513-5D7D-8A11-BCC8-5CA526F47AF8}"/>
              </a:ext>
            </a:extLst>
          </p:cNvPr>
          <p:cNvSpPr txBox="1"/>
          <p:nvPr/>
        </p:nvSpPr>
        <p:spPr>
          <a:xfrm>
            <a:off x="2009124" y="2578055"/>
            <a:ext cx="1240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Arial"/>
                <a:cs typeface="Arial"/>
              </a:rPr>
              <a:t>DataSync </a:t>
            </a:r>
            <a:endParaRPr lang="en-US" sz="1000">
              <a:cs typeface="Arial" charset="0"/>
            </a:endParaRPr>
          </a:p>
          <a:p>
            <a:pPr algn="ctr"/>
            <a:r>
              <a:rPr lang="en-US" sz="1000">
                <a:latin typeface="Arial"/>
                <a:cs typeface="Arial"/>
              </a:rPr>
              <a:t>(Sender)</a:t>
            </a:r>
            <a:endParaRPr lang="en-US" sz="1000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54E86-B6EA-CE18-C26F-484A6FD0C786}"/>
              </a:ext>
            </a:extLst>
          </p:cNvPr>
          <p:cNvSpPr txBox="1"/>
          <p:nvPr/>
        </p:nvSpPr>
        <p:spPr>
          <a:xfrm>
            <a:off x="6941123" y="2776055"/>
            <a:ext cx="1060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latin typeface="Arial"/>
                <a:cs typeface="Arial"/>
              </a:rPr>
              <a:t>S3 Storage</a:t>
            </a:r>
            <a:endParaRPr lang="en-US" sz="1100" err="1"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39CD9-E625-8492-2026-960576046414}"/>
              </a:ext>
            </a:extLst>
          </p:cNvPr>
          <p:cNvSpPr txBox="1"/>
          <p:nvPr/>
        </p:nvSpPr>
        <p:spPr>
          <a:xfrm>
            <a:off x="3818124" y="3460055"/>
            <a:ext cx="1060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/>
                <a:cs typeface="Arial"/>
              </a:rPr>
              <a:t>Direct Connect</a:t>
            </a:r>
            <a:endParaRPr lang="en-US" sz="1000">
              <a:cs typeface="Arial"/>
            </a:endParaRPr>
          </a:p>
        </p:txBody>
      </p:sp>
      <p:pic>
        <p:nvPicPr>
          <p:cNvPr id="19" name="Picture 18" descr="A cloud with wifi signal&#10;&#10;Description automatically generated">
            <a:extLst>
              <a:ext uri="{FF2B5EF4-FFF2-40B4-BE49-F238E27FC236}">
                <a16:creationId xmlns:a16="http://schemas.microsoft.com/office/drawing/2014/main" id="{A985E51C-AB7E-FA8E-C693-F2EEE10D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813" y="1964813"/>
            <a:ext cx="714375" cy="714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787B9C-B30C-9B51-D442-427AFB8FEBCF}"/>
              </a:ext>
            </a:extLst>
          </p:cNvPr>
          <p:cNvSpPr txBox="1"/>
          <p:nvPr/>
        </p:nvSpPr>
        <p:spPr>
          <a:xfrm>
            <a:off x="622969" y="2859836"/>
            <a:ext cx="1465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/>
                <a:cs typeface="Arial"/>
              </a:rPr>
              <a:t>On-Premises Servers</a:t>
            </a:r>
            <a:endParaRPr lang="en-US" sz="1000">
              <a:cs typeface="Arial"/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CB31BCA-FBC8-EC0A-5ADD-8CFEF21E9491}"/>
              </a:ext>
            </a:extLst>
          </p:cNvPr>
          <p:cNvSpPr/>
          <p:nvPr/>
        </p:nvSpPr>
        <p:spPr>
          <a:xfrm rot="10800000">
            <a:off x="3131046" y="2180934"/>
            <a:ext cx="672408" cy="295632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0958B-FD33-3F25-8120-F4BE3455AE15}"/>
              </a:ext>
            </a:extLst>
          </p:cNvPr>
          <p:cNvSpPr txBox="1"/>
          <p:nvPr/>
        </p:nvSpPr>
        <p:spPr>
          <a:xfrm>
            <a:off x="4034124" y="2506055"/>
            <a:ext cx="628199" cy="255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/>
                <a:cs typeface="Arial"/>
              </a:rPr>
              <a:t>Internet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DBD77-6CDE-FB1F-E798-02BE3523F81F}"/>
              </a:ext>
            </a:extLst>
          </p:cNvPr>
          <p:cNvSpPr txBox="1"/>
          <p:nvPr/>
        </p:nvSpPr>
        <p:spPr>
          <a:xfrm>
            <a:off x="3812059" y="1499909"/>
            <a:ext cx="1078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Network Transfer</a:t>
            </a:r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84B6C12-9F97-AB96-4185-F6028C2FFD72}"/>
              </a:ext>
            </a:extLst>
          </p:cNvPr>
          <p:cNvSpPr/>
          <p:nvPr/>
        </p:nvSpPr>
        <p:spPr>
          <a:xfrm rot="10800000">
            <a:off x="4697045" y="2172744"/>
            <a:ext cx="483408" cy="313632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EEE57-2FCD-787D-EBF6-4F94AACAD6AB}"/>
              </a:ext>
            </a:extLst>
          </p:cNvPr>
          <p:cNvSpPr txBox="1"/>
          <p:nvPr/>
        </p:nvSpPr>
        <p:spPr>
          <a:xfrm>
            <a:off x="5720058" y="1499909"/>
            <a:ext cx="2158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AWS Cloud</a:t>
            </a:r>
            <a:endParaRPr lang="en-US"/>
          </a:p>
        </p:txBody>
      </p:sp>
      <p:pic>
        <p:nvPicPr>
          <p:cNvPr id="29" name="Picture 28" descr="A cloud and arrows on a blue background&#10;&#10;Description automatically generated">
            <a:extLst>
              <a:ext uri="{FF2B5EF4-FFF2-40B4-BE49-F238E27FC236}">
                <a16:creationId xmlns:a16="http://schemas.microsoft.com/office/drawing/2014/main" id="{900B9ABD-D21E-D354-66D2-B7B6ABF9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687" y="1924687"/>
            <a:ext cx="848625" cy="821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9D47A6-6CBF-189C-935A-1110C62E4FDE}"/>
              </a:ext>
            </a:extLst>
          </p:cNvPr>
          <p:cNvSpPr txBox="1"/>
          <p:nvPr/>
        </p:nvSpPr>
        <p:spPr>
          <a:xfrm>
            <a:off x="5366124" y="2740055"/>
            <a:ext cx="1240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Arial"/>
                <a:cs typeface="Arial"/>
              </a:rPr>
              <a:t>DataSync </a:t>
            </a:r>
            <a:endParaRPr lang="en-US" sz="1000">
              <a:cs typeface="Arial" charset="0"/>
            </a:endParaRPr>
          </a:p>
          <a:p>
            <a:pPr algn="ctr"/>
            <a:r>
              <a:rPr lang="en-US" sz="1000">
                <a:latin typeface="Arial"/>
                <a:cs typeface="Arial"/>
              </a:rPr>
              <a:t>(Receiver)</a:t>
            </a:r>
            <a:endParaRPr lang="en-US" sz="1000">
              <a:cs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E7C8E5-901D-B45A-5913-F6CFEEA4FE3D}"/>
              </a:ext>
            </a:extLst>
          </p:cNvPr>
          <p:cNvSpPr/>
          <p:nvPr/>
        </p:nvSpPr>
        <p:spPr>
          <a:xfrm>
            <a:off x="5365799" y="3169800"/>
            <a:ext cx="2930400" cy="318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B7989-D89C-2897-814C-8D7D7E986DF6}"/>
              </a:ext>
            </a:extLst>
          </p:cNvPr>
          <p:cNvSpPr txBox="1"/>
          <p:nvPr/>
        </p:nvSpPr>
        <p:spPr>
          <a:xfrm>
            <a:off x="5756058" y="3254909"/>
            <a:ext cx="2158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ETL Tools</a:t>
            </a:r>
            <a:endParaRPr lang="en-US" sz="1600" b="1">
              <a:cs typeface="Arial"/>
            </a:endParaRPr>
          </a:p>
        </p:txBody>
      </p:sp>
      <p:pic>
        <p:nvPicPr>
          <p:cNvPr id="33" name="Picture 3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9309D607-783C-0372-6A16-CB692CFC1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401" y="3678015"/>
            <a:ext cx="2743197" cy="653969"/>
          </a:xfrm>
          <a:prstGeom prst="rect">
            <a:avLst/>
          </a:prstGeom>
        </p:spPr>
      </p:pic>
      <p:pic>
        <p:nvPicPr>
          <p:cNvPr id="34" name="Picture 33" descr="A white line drawing of a funnel&#10;&#10;Description automatically generated">
            <a:extLst>
              <a:ext uri="{FF2B5EF4-FFF2-40B4-BE49-F238E27FC236}">
                <a16:creationId xmlns:a16="http://schemas.microsoft.com/office/drawing/2014/main" id="{05046E22-2918-D01F-EC2D-467DC35F1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688" y="4408688"/>
            <a:ext cx="1028625" cy="10646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E60380-E989-DC70-9003-746F2BEBC04F}"/>
              </a:ext>
            </a:extLst>
          </p:cNvPr>
          <p:cNvSpPr txBox="1"/>
          <p:nvPr/>
        </p:nvSpPr>
        <p:spPr>
          <a:xfrm>
            <a:off x="7166123" y="5467055"/>
            <a:ext cx="1060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latin typeface="Arial"/>
                <a:cs typeface="Arial"/>
              </a:rPr>
              <a:t>Glue</a:t>
            </a:r>
            <a:endParaRPr lang="en-US" sz="1100">
              <a:cs typeface="Arial"/>
            </a:endParaRPr>
          </a:p>
        </p:txBody>
      </p:sp>
      <p:pic>
        <p:nvPicPr>
          <p:cNvPr id="36" name="Picture 35" descr="A logo of a qr code&#10;&#10;Description automatically generated">
            <a:extLst>
              <a:ext uri="{FF2B5EF4-FFF2-40B4-BE49-F238E27FC236}">
                <a16:creationId xmlns:a16="http://schemas.microsoft.com/office/drawing/2014/main" id="{63F4CD49-E693-68C3-EBA4-57FBCAED4A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65" y="4408688"/>
            <a:ext cx="1055625" cy="10646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966080A-7741-F9A0-6A16-825BBB6E6E7D}"/>
              </a:ext>
            </a:extLst>
          </p:cNvPr>
          <p:cNvSpPr txBox="1"/>
          <p:nvPr/>
        </p:nvSpPr>
        <p:spPr>
          <a:xfrm>
            <a:off x="5447200" y="5467055"/>
            <a:ext cx="1060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latin typeface="Arial"/>
                <a:cs typeface="Arial"/>
              </a:rPr>
              <a:t>Kinesis</a:t>
            </a:r>
            <a:endParaRPr lang="en-US" sz="1100">
              <a:cs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F67BCA-A444-370F-6CBF-74BF812BD812}"/>
              </a:ext>
            </a:extLst>
          </p:cNvPr>
          <p:cNvSpPr/>
          <p:nvPr/>
        </p:nvSpPr>
        <p:spPr>
          <a:xfrm>
            <a:off x="201500" y="4007456"/>
            <a:ext cx="4601774" cy="2416048"/>
          </a:xfrm>
          <a:prstGeom prst="roundRect">
            <a:avLst/>
          </a:prstGeom>
          <a:solidFill>
            <a:srgbClr val="E1F7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539868-E639-A3CF-7DA2-FEA97DFFE1BF}"/>
              </a:ext>
            </a:extLst>
          </p:cNvPr>
          <p:cNvSpPr txBox="1"/>
          <p:nvPr/>
        </p:nvSpPr>
        <p:spPr>
          <a:xfrm>
            <a:off x="528528" y="4099866"/>
            <a:ext cx="39454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Data Visualization Tools (Cloud)</a:t>
            </a:r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FF4B25FE-7FD2-F51A-169D-AEC311F6E3AC}"/>
              </a:ext>
            </a:extLst>
          </p:cNvPr>
          <p:cNvSpPr/>
          <p:nvPr/>
        </p:nvSpPr>
        <p:spPr>
          <a:xfrm>
            <a:off x="4873646" y="4762890"/>
            <a:ext cx="483408" cy="313632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DDA836B4-D9B5-3ACC-2C27-A695B93A8A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401" y="4919299"/>
            <a:ext cx="2743198" cy="655402"/>
          </a:xfrm>
          <a:prstGeom prst="rect">
            <a:avLst/>
          </a:prstGeom>
        </p:spPr>
      </p:pic>
      <p:pic>
        <p:nvPicPr>
          <p:cNvPr id="7" name="Picture 6" descr="ThoughtSpot - Search &amp; AI-Driven Analytics - BrightTALK">
            <a:extLst>
              <a:ext uri="{FF2B5EF4-FFF2-40B4-BE49-F238E27FC236}">
                <a16:creationId xmlns:a16="http://schemas.microsoft.com/office/drawing/2014/main" id="{6E15C208-FBC0-C538-4C8C-6CBEF0104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4250" y="4520250"/>
            <a:ext cx="1471500" cy="1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5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2.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ED42E8C808246A6F41E09734DE27E" ma:contentTypeVersion="9" ma:contentTypeDescription="Create a new document." ma:contentTypeScope="" ma:versionID="25c599d4350584817aa4d4dc563e1e61">
  <xsd:schema xmlns:xsd="http://www.w3.org/2001/XMLSchema" xmlns:xs="http://www.w3.org/2001/XMLSchema" xmlns:p="http://schemas.microsoft.com/office/2006/metadata/properties" xmlns:ns3="f2c0d794-9f7e-419b-8eab-cd2337df3346" targetNamespace="http://schemas.microsoft.com/office/2006/metadata/properties" ma:root="true" ma:fieldsID="e21902e5bd032720536e63ba342c86c3" ns3:_="">
    <xsd:import namespace="f2c0d794-9f7e-419b-8eab-cd2337df334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0d794-9f7e-419b-8eab-cd2337df334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c0d794-9f7e-419b-8eab-cd2337df3346" xsi:nil="true"/>
  </documentManagement>
</p:properties>
</file>

<file path=customXml/item8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Props1.xml><?xml version="1.0" encoding="utf-8"?>
<ds:datastoreItem xmlns:ds="http://schemas.openxmlformats.org/officeDocument/2006/customXml" ds:itemID="{6D06FE34-B144-46DC-862F-798D2CE3E337}">
  <ds:schemaRefs>
    <ds:schemaRef ds:uri="http://www.boldonjames.com/2008/01/sie/internal/label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5A3BDC-AE74-4928-BD5F-32E42CA8A5B9}">
  <ds:schemaRefs>
    <ds:schemaRef ds:uri="http://www.boldonjames.com/2008/01/sie/internal/label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430DD-01BE-4BAE-87C7-BAEC87960F63}">
  <ds:schemaRefs>
    <ds:schemaRef ds:uri="f2c0d794-9f7e-419b-8eab-cd2337df33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03CAA6F-7514-4EF2-93F1-C105707D239E}">
  <ds:schemaRefs>
    <ds:schemaRef ds:uri="http://www.boldonjames.com/2008/01/sie/internal/label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91CBF000-5D03-4BE9-8AE1-83EACD87CD03}">
  <ds:schemaRefs>
    <ds:schemaRef ds:uri="http://www.boldonjames.com/2008/01/sie/internal/label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91CAAC60-F163-4857-A62E-D8F1E485AC89}">
  <ds:schemaRefs>
    <ds:schemaRef ds:uri="f2c0d794-9f7e-419b-8eab-cd2337df33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F8A7A059-D32C-491E-A0B6-086993E4653B}">
  <ds:schemaRefs>
    <ds:schemaRef ds:uri="http://www.boldonjames.com/2016/02/Classifier/internal/wrappedLabelHistory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On-screen Show (4:3)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Case Study: Data Engineering Consultancy for XYZ Retail Corp.</vt:lpstr>
      <vt:lpstr>Executive Summary</vt:lpstr>
      <vt:lpstr>Technical Proposal : Data Migration Strategy</vt:lpstr>
      <vt:lpstr>Technical Proposal: Storage Solutions</vt:lpstr>
      <vt:lpstr>Technical Proposal: Data Ingestion Phases 1 &amp; 2</vt:lpstr>
      <vt:lpstr>Technical Proposal: Data Ingestion Phases 3 &amp; 4</vt:lpstr>
      <vt:lpstr>Technical Proposal: Optimization Techniques</vt:lpstr>
      <vt:lpstr>Technical Proposal: Data Security and Governance</vt:lpstr>
      <vt:lpstr>Architecture Diagram</vt:lpstr>
      <vt:lpstr>Implementation Plan: Timeline and Key Milestones</vt:lpstr>
      <vt:lpstr>Implementation 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Mastrorilli, Gina (Ent Data Svc and Architecture)</dc:creator>
  <cp:keywords>#C0nf1d3nti@l# #Sh0w-F00t3r#</cp:keywords>
  <cp:revision>4</cp:revision>
  <cp:lastPrinted>2019-03-09T23:24:10Z</cp:lastPrinted>
  <dcterms:created xsi:type="dcterms:W3CDTF">2024-07-11T19:18:10Z</dcterms:created>
  <dcterms:modified xsi:type="dcterms:W3CDTF">2024-07-12T14:24:30Z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0x010100E4DED42E8C808246A6F41E09734DE27E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ClassificationContentMarkingFooterLocations">
    <vt:lpwstr>Default Design:5</vt:lpwstr>
  </property>
  <property fmtid="{D5CDD505-2E9C-101B-9397-08002B2CF9AE}" pid="17" name="ClassificationContentMarkingFooterText">
    <vt:lpwstr>© 2024 by The Hartford. Classification: Company Confidential. No part of this document may be reproduced, published, or used without the permission of The Hartford.</vt:lpwstr>
  </property>
  <property fmtid="{D5CDD505-2E9C-101B-9397-08002B2CF9AE}" pid="18" name="MSIP_Label_36b19c09-48dc-483e-8a5f-9e92f1cd9848_Enabled">
    <vt:lpwstr>true</vt:lpwstr>
  </property>
  <property fmtid="{D5CDD505-2E9C-101B-9397-08002B2CF9AE}" pid="19" name="MSIP_Label_36b19c09-48dc-483e-8a5f-9e92f1cd9848_SetDate">
    <vt:lpwstr>2024-07-11T19:18:33Z</vt:lpwstr>
  </property>
  <property fmtid="{D5CDD505-2E9C-101B-9397-08002B2CF9AE}" pid="20" name="MSIP_Label_36b19c09-48dc-483e-8a5f-9e92f1cd9848_Method">
    <vt:lpwstr>Privileged</vt:lpwstr>
  </property>
  <property fmtid="{D5CDD505-2E9C-101B-9397-08002B2CF9AE}" pid="21" name="MSIP_Label_36b19c09-48dc-483e-8a5f-9e92f1cd9848_Name">
    <vt:lpwstr>NC - Hide Footer</vt:lpwstr>
  </property>
  <property fmtid="{D5CDD505-2E9C-101B-9397-08002B2CF9AE}" pid="22" name="MSIP_Label_36b19c09-48dc-483e-8a5f-9e92f1cd9848_SiteId">
    <vt:lpwstr>a311fc62-83f4-45f0-9502-1bb2247d4c8d</vt:lpwstr>
  </property>
  <property fmtid="{D5CDD505-2E9C-101B-9397-08002B2CF9AE}" pid="23" name="MSIP_Label_36b19c09-48dc-483e-8a5f-9e92f1cd9848_ActionId">
    <vt:lpwstr>9a4f595f-41e7-495b-9a8f-9eac0b5cb597</vt:lpwstr>
  </property>
  <property fmtid="{D5CDD505-2E9C-101B-9397-08002B2CF9AE}" pid="24" name="MSIP_Label_36b19c09-48dc-483e-8a5f-9e92f1cd9848_ContentBits">
    <vt:lpwstr>0</vt:lpwstr>
  </property>
</Properties>
</file>