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notesMasterIdLst>
    <p:notesMasterId r:id="rId16"/>
  </p:notesMasterIdLst>
  <p:handoutMasterIdLst>
    <p:handoutMasterId r:id="rId17"/>
  </p:handoutMasterIdLst>
  <p:sldIdLst>
    <p:sldId id="277" r:id="rId11"/>
    <p:sldId id="292" r:id="rId12"/>
    <p:sldId id="296" r:id="rId13"/>
    <p:sldId id="293" r:id="rId14"/>
    <p:sldId id="295" r:id="rId1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413"/>
    <a:srgbClr val="4D4369"/>
    <a:srgbClr val="058F96"/>
    <a:srgbClr val="009053"/>
    <a:srgbClr val="009CD8"/>
    <a:srgbClr val="F7941F"/>
    <a:srgbClr val="018852"/>
    <a:srgbClr val="B6D3E9"/>
    <a:srgbClr val="3A5A78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E3C8F-AE06-1D89-6F39-920198E4C81A}" v="6" dt="2024-07-09T18:39:47.781"/>
    <p1510:client id="{7E6B2AF2-E2B5-6E2E-C45B-A0CA221CC173}" v="4" vWet="5" dt="2024-07-09T17:49:14.699"/>
    <p1510:client id="{FD9F3C49-E1D0-4FA3-9384-B907700DCF96}" v="1120" dt="2024-07-09T18:43:16.670"/>
  </p1510:revLst>
</p1510:revInfo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598" autoAdjust="0"/>
  </p:normalViewPr>
  <p:slideViewPr>
    <p:cSldViewPr>
      <p:cViewPr>
        <p:scale>
          <a:sx n="66" d="100"/>
          <a:sy n="66" d="100"/>
        </p:scale>
        <p:origin x="13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microsoft.com/office/2015/10/relationships/revisionInfo" Target="revisionInfo.xml"/><Relationship Id="rId10" Type="http://schemas.openxmlformats.org/officeDocument/2006/relationships/slideMaster" Target="slideMasters/slideMaster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oah Mensah, Andy (Data Science and Analytics)" userId="S::andy.amoahmensah@thehartford.com::5899fb92-0577-4766-9e48-c71041b893f5" providerId="AD" clId="Web-{7E6B2AF2-E2B5-6E2E-C45B-A0CA221CC173}"/>
    <pc:docChg chg="addSld modSld sldOrd">
      <pc:chgData name="Amoah Mensah, Andy (Data Science and Analytics)" userId="S::andy.amoahmensah@thehartford.com::5899fb92-0577-4766-9e48-c71041b893f5" providerId="AD" clId="Web-{7E6B2AF2-E2B5-6E2E-C45B-A0CA221CC173}" dt="2024-07-09T17:49:14.090" v="3"/>
      <pc:docMkLst>
        <pc:docMk/>
      </pc:docMkLst>
      <pc:sldChg chg="ord">
        <pc:chgData name="Amoah Mensah, Andy (Data Science and Analytics)" userId="S::andy.amoahmensah@thehartford.com::5899fb92-0577-4766-9e48-c71041b893f5" providerId="AD" clId="Web-{7E6B2AF2-E2B5-6E2E-C45B-A0CA221CC173}" dt="2024-07-09T17:48:45.775" v="0"/>
        <pc:sldMkLst>
          <pc:docMk/>
          <pc:sldMk cId="2474778630" sldId="293"/>
        </pc:sldMkLst>
      </pc:sldChg>
      <pc:sldChg chg="addSp delSp modSp ord">
        <pc:chgData name="Amoah Mensah, Andy (Data Science and Analytics)" userId="S::andy.amoahmensah@thehartford.com::5899fb92-0577-4766-9e48-c71041b893f5" providerId="AD" clId="Web-{7E6B2AF2-E2B5-6E2E-C45B-A0CA221CC173}" dt="2024-07-09T17:49:14.090" v="3"/>
        <pc:sldMkLst>
          <pc:docMk/>
          <pc:sldMk cId="4228156979" sldId="294"/>
        </pc:sldMkLst>
        <pc:spChg chg="del">
          <ac:chgData name="Amoah Mensah, Andy (Data Science and Analytics)" userId="S::andy.amoahmensah@thehartford.com::5899fb92-0577-4766-9e48-c71041b893f5" providerId="AD" clId="Web-{7E6B2AF2-E2B5-6E2E-C45B-A0CA221CC173}" dt="2024-07-09T17:49:14.090" v="3"/>
          <ac:spMkLst>
            <pc:docMk/>
            <pc:sldMk cId="4228156979" sldId="294"/>
            <ac:spMk id="3" creationId="{C509D26B-0808-3092-0DC0-A4C0C1B40408}"/>
          </ac:spMkLst>
        </pc:spChg>
        <pc:picChg chg="add mod ord">
          <ac:chgData name="Amoah Mensah, Andy (Data Science and Analytics)" userId="S::andy.amoahmensah@thehartford.com::5899fb92-0577-4766-9e48-c71041b893f5" providerId="AD" clId="Web-{7E6B2AF2-E2B5-6E2E-C45B-A0CA221CC173}" dt="2024-07-09T17:49:14.090" v="3"/>
          <ac:picMkLst>
            <pc:docMk/>
            <pc:sldMk cId="4228156979" sldId="294"/>
            <ac:picMk id="5" creationId="{22557C19-7B6C-6C10-A995-ECC3DB81FEC8}"/>
          </ac:picMkLst>
        </pc:picChg>
      </pc:sldChg>
      <pc:sldChg chg="add replId">
        <pc:chgData name="Amoah Mensah, Andy (Data Science and Analytics)" userId="S::andy.amoahmensah@thehartford.com::5899fb92-0577-4766-9e48-c71041b893f5" providerId="AD" clId="Web-{7E6B2AF2-E2B5-6E2E-C45B-A0CA221CC173}" dt="2024-07-09T17:48:58.823" v="1"/>
        <pc:sldMkLst>
          <pc:docMk/>
          <pc:sldMk cId="3207900577" sldId="295"/>
        </pc:sldMkLst>
      </pc:sldChg>
    </pc:docChg>
  </pc:docChgLst>
  <pc:docChgLst>
    <pc:chgData name="Mastrorilli, Gina (Ent Data Svc and Architecture)" userId="d78c1269-936b-44af-b686-f3d9a9e6bb1b" providerId="ADAL" clId="{FD9F3C49-E1D0-4FA3-9384-B907700DCF96}"/>
    <pc:docChg chg="undo custSel addSld delSld modSld sldOrd">
      <pc:chgData name="Mastrorilli, Gina (Ent Data Svc and Architecture)" userId="d78c1269-936b-44af-b686-f3d9a9e6bb1b" providerId="ADAL" clId="{FD9F3C49-E1D0-4FA3-9384-B907700DCF96}" dt="2024-07-09T18:45:31.829" v="1989" actId="20577"/>
      <pc:docMkLst>
        <pc:docMk/>
      </pc:docMkLst>
      <pc:sldChg chg="modSp mod">
        <pc:chgData name="Mastrorilli, Gina (Ent Data Svc and Architecture)" userId="d78c1269-936b-44af-b686-f3d9a9e6bb1b" providerId="ADAL" clId="{FD9F3C49-E1D0-4FA3-9384-B907700DCF96}" dt="2024-07-09T17:28:09.097" v="592" actId="20577"/>
        <pc:sldMkLst>
          <pc:docMk/>
          <pc:sldMk cId="3907147413" sldId="277"/>
        </pc:sldMkLst>
        <pc:spChg chg="mod">
          <ac:chgData name="Mastrorilli, Gina (Ent Data Svc and Architecture)" userId="d78c1269-936b-44af-b686-f3d9a9e6bb1b" providerId="ADAL" clId="{FD9F3C49-E1D0-4FA3-9384-B907700DCF96}" dt="2024-07-09T17:16:57.985" v="24" actId="20577"/>
          <ac:spMkLst>
            <pc:docMk/>
            <pc:sldMk cId="3907147413" sldId="277"/>
            <ac:spMk id="7169" creationId="{00000000-0000-0000-0000-000000000000}"/>
          </ac:spMkLst>
        </pc:spChg>
        <pc:spChg chg="mod">
          <ac:chgData name="Mastrorilli, Gina (Ent Data Svc and Architecture)" userId="d78c1269-936b-44af-b686-f3d9a9e6bb1b" providerId="ADAL" clId="{FD9F3C49-E1D0-4FA3-9384-B907700DCF96}" dt="2024-07-09T17:28:09.097" v="592" actId="20577"/>
          <ac:spMkLst>
            <pc:docMk/>
            <pc:sldMk cId="3907147413" sldId="277"/>
            <ac:spMk id="7170" creationId="{00000000-0000-0000-0000-000000000000}"/>
          </ac:spMkLst>
        </pc:spChg>
      </pc:sldChg>
      <pc:sldChg chg="del">
        <pc:chgData name="Mastrorilli, Gina (Ent Data Svc and Architecture)" userId="d78c1269-936b-44af-b686-f3d9a9e6bb1b" providerId="ADAL" clId="{FD9F3C49-E1D0-4FA3-9384-B907700DCF96}" dt="2024-07-09T17:17:46.970" v="44" actId="2696"/>
        <pc:sldMkLst>
          <pc:docMk/>
          <pc:sldMk cId="2344303893" sldId="278"/>
        </pc:sldMkLst>
      </pc:sldChg>
      <pc:sldChg chg="del">
        <pc:chgData name="Mastrorilli, Gina (Ent Data Svc and Architecture)" userId="d78c1269-936b-44af-b686-f3d9a9e6bb1b" providerId="ADAL" clId="{FD9F3C49-E1D0-4FA3-9384-B907700DCF96}" dt="2024-07-09T17:17:46.970" v="44" actId="2696"/>
        <pc:sldMkLst>
          <pc:docMk/>
          <pc:sldMk cId="2238592347" sldId="280"/>
        </pc:sldMkLst>
      </pc:sldChg>
      <pc:sldChg chg="del">
        <pc:chgData name="Mastrorilli, Gina (Ent Data Svc and Architecture)" userId="d78c1269-936b-44af-b686-f3d9a9e6bb1b" providerId="ADAL" clId="{FD9F3C49-E1D0-4FA3-9384-B907700DCF96}" dt="2024-07-09T17:17:46.970" v="44" actId="2696"/>
        <pc:sldMkLst>
          <pc:docMk/>
          <pc:sldMk cId="6504581" sldId="281"/>
        </pc:sldMkLst>
      </pc:sldChg>
      <pc:sldChg chg="del">
        <pc:chgData name="Mastrorilli, Gina (Ent Data Svc and Architecture)" userId="d78c1269-936b-44af-b686-f3d9a9e6bb1b" providerId="ADAL" clId="{FD9F3C49-E1D0-4FA3-9384-B907700DCF96}" dt="2024-07-09T17:17:46.970" v="44" actId="2696"/>
        <pc:sldMkLst>
          <pc:docMk/>
          <pc:sldMk cId="938410861" sldId="283"/>
        </pc:sldMkLst>
      </pc:sldChg>
      <pc:sldChg chg="del">
        <pc:chgData name="Mastrorilli, Gina (Ent Data Svc and Architecture)" userId="d78c1269-936b-44af-b686-f3d9a9e6bb1b" providerId="ADAL" clId="{FD9F3C49-E1D0-4FA3-9384-B907700DCF96}" dt="2024-07-09T17:17:46.970" v="44" actId="2696"/>
        <pc:sldMkLst>
          <pc:docMk/>
          <pc:sldMk cId="686908543" sldId="288"/>
        </pc:sldMkLst>
      </pc:sldChg>
      <pc:sldChg chg="del">
        <pc:chgData name="Mastrorilli, Gina (Ent Data Svc and Architecture)" userId="d78c1269-936b-44af-b686-f3d9a9e6bb1b" providerId="ADAL" clId="{FD9F3C49-E1D0-4FA3-9384-B907700DCF96}" dt="2024-07-09T17:17:46.970" v="44" actId="2696"/>
        <pc:sldMkLst>
          <pc:docMk/>
          <pc:sldMk cId="817682868" sldId="290"/>
        </pc:sldMkLst>
      </pc:sldChg>
      <pc:sldChg chg="del">
        <pc:chgData name="Mastrorilli, Gina (Ent Data Svc and Architecture)" userId="d78c1269-936b-44af-b686-f3d9a9e6bb1b" providerId="ADAL" clId="{FD9F3C49-E1D0-4FA3-9384-B907700DCF96}" dt="2024-07-09T17:17:46.970" v="44" actId="2696"/>
        <pc:sldMkLst>
          <pc:docMk/>
          <pc:sldMk cId="4197874818" sldId="291"/>
        </pc:sldMkLst>
      </pc:sldChg>
      <pc:sldChg chg="addSp delSp modSp mod">
        <pc:chgData name="Mastrorilli, Gina (Ent Data Svc and Architecture)" userId="d78c1269-936b-44af-b686-f3d9a9e6bb1b" providerId="ADAL" clId="{FD9F3C49-E1D0-4FA3-9384-B907700DCF96}" dt="2024-07-09T18:34:22.460" v="1982" actId="1037"/>
        <pc:sldMkLst>
          <pc:docMk/>
          <pc:sldMk cId="934404680" sldId="292"/>
        </pc:sldMkLst>
        <pc:spChg chg="add del mod">
          <ac:chgData name="Mastrorilli, Gina (Ent Data Svc and Architecture)" userId="d78c1269-936b-44af-b686-f3d9a9e6bb1b" providerId="ADAL" clId="{FD9F3C49-E1D0-4FA3-9384-B907700DCF96}" dt="2024-07-09T17:18:15.631" v="69" actId="478"/>
          <ac:spMkLst>
            <pc:docMk/>
            <pc:sldMk cId="934404680" sldId="292"/>
            <ac:spMk id="3" creationId="{F7A48D86-066F-20D6-BD7E-35B44B9AE359}"/>
          </ac:spMkLst>
        </pc:spChg>
        <pc:spChg chg="add del mod">
          <ac:chgData name="Mastrorilli, Gina (Ent Data Svc and Architecture)" userId="d78c1269-936b-44af-b686-f3d9a9e6bb1b" providerId="ADAL" clId="{FD9F3C49-E1D0-4FA3-9384-B907700DCF96}" dt="2024-07-09T17:19:08.518" v="78" actId="478"/>
          <ac:spMkLst>
            <pc:docMk/>
            <pc:sldMk cId="934404680" sldId="292"/>
            <ac:spMk id="4" creationId="{B289B802-D4D1-326D-4F6B-8F5DBE9A983F}"/>
          </ac:spMkLst>
        </pc:spChg>
        <pc:spChg chg="add mod">
          <ac:chgData name="Mastrorilli, Gina (Ent Data Svc and Architecture)" userId="d78c1269-936b-44af-b686-f3d9a9e6bb1b" providerId="ADAL" clId="{FD9F3C49-E1D0-4FA3-9384-B907700DCF96}" dt="2024-07-09T18:34:08.115" v="1973" actId="1076"/>
          <ac:spMkLst>
            <pc:docMk/>
            <pc:sldMk cId="934404680" sldId="292"/>
            <ac:spMk id="5" creationId="{24CBED35-8416-8458-E423-A6031974773C}"/>
          </ac:spMkLst>
        </pc:spChg>
        <pc:spChg chg="mod">
          <ac:chgData name="Mastrorilli, Gina (Ent Data Svc and Architecture)" userId="d78c1269-936b-44af-b686-f3d9a9e6bb1b" providerId="ADAL" clId="{FD9F3C49-E1D0-4FA3-9384-B907700DCF96}" dt="2024-07-09T17:18:11.144" v="68" actId="20577"/>
          <ac:spMkLst>
            <pc:docMk/>
            <pc:sldMk cId="934404680" sldId="292"/>
            <ac:spMk id="6" creationId="{00000000-0000-0000-0000-000000000000}"/>
          </ac:spMkLst>
        </pc:spChg>
        <pc:spChg chg="del mod">
          <ac:chgData name="Mastrorilli, Gina (Ent Data Svc and Architecture)" userId="d78c1269-936b-44af-b686-f3d9a9e6bb1b" providerId="ADAL" clId="{FD9F3C49-E1D0-4FA3-9384-B907700DCF96}" dt="2024-07-09T17:17:52.634" v="46" actId="478"/>
          <ac:spMkLst>
            <pc:docMk/>
            <pc:sldMk cId="934404680" sldId="292"/>
            <ac:spMk id="7" creationId="{00000000-0000-0000-0000-000000000000}"/>
          </ac:spMkLst>
        </pc:spChg>
        <pc:spChg chg="add mod">
          <ac:chgData name="Mastrorilli, Gina (Ent Data Svc and Architecture)" userId="d78c1269-936b-44af-b686-f3d9a9e6bb1b" providerId="ADAL" clId="{FD9F3C49-E1D0-4FA3-9384-B907700DCF96}" dt="2024-07-09T18:34:05.100" v="1972" actId="1076"/>
          <ac:spMkLst>
            <pc:docMk/>
            <pc:sldMk cId="934404680" sldId="292"/>
            <ac:spMk id="8" creationId="{EE883F45-E441-DF56-AE18-DC89AA362E51}"/>
          </ac:spMkLst>
        </pc:spChg>
        <pc:spChg chg="add mod">
          <ac:chgData name="Mastrorilli, Gina (Ent Data Svc and Architecture)" userId="d78c1269-936b-44af-b686-f3d9a9e6bb1b" providerId="ADAL" clId="{FD9F3C49-E1D0-4FA3-9384-B907700DCF96}" dt="2024-07-09T18:34:16.181" v="1976" actId="1037"/>
          <ac:spMkLst>
            <pc:docMk/>
            <pc:sldMk cId="934404680" sldId="292"/>
            <ac:spMk id="9" creationId="{C91E3BDE-6F16-5E92-6502-3CDCFDFE5B8F}"/>
          </ac:spMkLst>
        </pc:spChg>
        <pc:spChg chg="add mod">
          <ac:chgData name="Mastrorilli, Gina (Ent Data Svc and Architecture)" userId="d78c1269-936b-44af-b686-f3d9a9e6bb1b" providerId="ADAL" clId="{FD9F3C49-E1D0-4FA3-9384-B907700DCF96}" dt="2024-07-09T18:34:19.747" v="1979" actId="1037"/>
          <ac:spMkLst>
            <pc:docMk/>
            <pc:sldMk cId="934404680" sldId="292"/>
            <ac:spMk id="10" creationId="{222F7110-0DDE-4826-2D67-8F9ECD89875E}"/>
          </ac:spMkLst>
        </pc:spChg>
        <pc:spChg chg="add mod">
          <ac:chgData name="Mastrorilli, Gina (Ent Data Svc and Architecture)" userId="d78c1269-936b-44af-b686-f3d9a9e6bb1b" providerId="ADAL" clId="{FD9F3C49-E1D0-4FA3-9384-B907700DCF96}" dt="2024-07-09T18:34:02.501" v="1971" actId="1076"/>
          <ac:spMkLst>
            <pc:docMk/>
            <pc:sldMk cId="934404680" sldId="292"/>
            <ac:spMk id="11" creationId="{AC9CB0A5-BDE0-2F4D-25D0-8D3BDDFC621C}"/>
          </ac:spMkLst>
        </pc:spChg>
        <pc:spChg chg="add mod">
          <ac:chgData name="Mastrorilli, Gina (Ent Data Svc and Architecture)" userId="d78c1269-936b-44af-b686-f3d9a9e6bb1b" providerId="ADAL" clId="{FD9F3C49-E1D0-4FA3-9384-B907700DCF96}" dt="2024-07-09T18:34:22.460" v="1982" actId="1037"/>
          <ac:spMkLst>
            <pc:docMk/>
            <pc:sldMk cId="934404680" sldId="292"/>
            <ac:spMk id="12" creationId="{CA5C9213-BD92-D347-BD1B-290DE7D30030}"/>
          </ac:spMkLst>
        </pc:spChg>
      </pc:sldChg>
      <pc:sldChg chg="addSp delSp modSp new mod">
        <pc:chgData name="Mastrorilli, Gina (Ent Data Svc and Architecture)" userId="d78c1269-936b-44af-b686-f3d9a9e6bb1b" providerId="ADAL" clId="{FD9F3C49-E1D0-4FA3-9384-B907700DCF96}" dt="2024-07-09T18:23:35.808" v="1958" actId="207"/>
        <pc:sldMkLst>
          <pc:docMk/>
          <pc:sldMk cId="2474778630" sldId="293"/>
        </pc:sldMkLst>
        <pc:spChg chg="mod">
          <ac:chgData name="Mastrorilli, Gina (Ent Data Svc and Architecture)" userId="d78c1269-936b-44af-b686-f3d9a9e6bb1b" providerId="ADAL" clId="{FD9F3C49-E1D0-4FA3-9384-B907700DCF96}" dt="2024-07-09T18:23:35.808" v="1958" actId="207"/>
          <ac:spMkLst>
            <pc:docMk/>
            <pc:sldMk cId="2474778630" sldId="293"/>
            <ac:spMk id="3" creationId="{FE2C9B53-24B5-60AE-C78E-B7F862B6B75A}"/>
          </ac:spMkLst>
        </pc:spChg>
        <pc:spChg chg="mod">
          <ac:chgData name="Mastrorilli, Gina (Ent Data Svc and Architecture)" userId="d78c1269-936b-44af-b686-f3d9a9e6bb1b" providerId="ADAL" clId="{FD9F3C49-E1D0-4FA3-9384-B907700DCF96}" dt="2024-07-09T18:08:42.765" v="1778" actId="20577"/>
          <ac:spMkLst>
            <pc:docMk/>
            <pc:sldMk cId="2474778630" sldId="293"/>
            <ac:spMk id="4" creationId="{DA6B07BA-6067-9F24-2E9C-66923C66931A}"/>
          </ac:spMkLst>
        </pc:spChg>
        <pc:spChg chg="add mod">
          <ac:chgData name="Mastrorilli, Gina (Ent Data Svc and Architecture)" userId="d78c1269-936b-44af-b686-f3d9a9e6bb1b" providerId="ADAL" clId="{FD9F3C49-E1D0-4FA3-9384-B907700DCF96}" dt="2024-07-09T17:45:34.317" v="1196" actId="1037"/>
          <ac:spMkLst>
            <pc:docMk/>
            <pc:sldMk cId="2474778630" sldId="293"/>
            <ac:spMk id="9" creationId="{7207C10C-2B7C-8CC6-06A0-71884F635345}"/>
          </ac:spMkLst>
        </pc:spChg>
        <pc:picChg chg="add del mod modCrop">
          <ac:chgData name="Mastrorilli, Gina (Ent Data Svc and Architecture)" userId="d78c1269-936b-44af-b686-f3d9a9e6bb1b" providerId="ADAL" clId="{FD9F3C49-E1D0-4FA3-9384-B907700DCF96}" dt="2024-07-09T18:04:43.228" v="1693" actId="478"/>
          <ac:picMkLst>
            <pc:docMk/>
            <pc:sldMk cId="2474778630" sldId="293"/>
            <ac:picMk id="6" creationId="{BF9989D7-6DB4-9AB5-BA08-8D54CC08F23A}"/>
          </ac:picMkLst>
        </pc:picChg>
        <pc:picChg chg="add del mod">
          <ac:chgData name="Mastrorilli, Gina (Ent Data Svc and Architecture)" userId="d78c1269-936b-44af-b686-f3d9a9e6bb1b" providerId="ADAL" clId="{FD9F3C49-E1D0-4FA3-9384-B907700DCF96}" dt="2024-07-09T17:52:57.647" v="1352" actId="478"/>
          <ac:picMkLst>
            <pc:docMk/>
            <pc:sldMk cId="2474778630" sldId="293"/>
            <ac:picMk id="8" creationId="{CACD73FA-D23D-B46B-C9C3-DADC91EA6366}"/>
          </ac:picMkLst>
        </pc:picChg>
        <pc:picChg chg="add del mod">
          <ac:chgData name="Mastrorilli, Gina (Ent Data Svc and Architecture)" userId="d78c1269-936b-44af-b686-f3d9a9e6bb1b" providerId="ADAL" clId="{FD9F3C49-E1D0-4FA3-9384-B907700DCF96}" dt="2024-07-09T18:00:45.223" v="1654" actId="478"/>
          <ac:picMkLst>
            <pc:docMk/>
            <pc:sldMk cId="2474778630" sldId="293"/>
            <ac:picMk id="11" creationId="{58C5754F-F31C-34F6-4820-8A565AD04E3E}"/>
          </ac:picMkLst>
        </pc:picChg>
        <pc:picChg chg="add del mod">
          <ac:chgData name="Mastrorilli, Gina (Ent Data Svc and Architecture)" userId="d78c1269-936b-44af-b686-f3d9a9e6bb1b" providerId="ADAL" clId="{FD9F3C49-E1D0-4FA3-9384-B907700DCF96}" dt="2024-07-09T18:18:48.825" v="1809" actId="478"/>
          <ac:picMkLst>
            <pc:docMk/>
            <pc:sldMk cId="2474778630" sldId="293"/>
            <ac:picMk id="13" creationId="{19A875D7-9534-64EE-E313-4A29B795A44D}"/>
          </ac:picMkLst>
        </pc:picChg>
        <pc:picChg chg="add mod">
          <ac:chgData name="Mastrorilli, Gina (Ent Data Svc and Architecture)" userId="d78c1269-936b-44af-b686-f3d9a9e6bb1b" providerId="ADAL" clId="{FD9F3C49-E1D0-4FA3-9384-B907700DCF96}" dt="2024-07-09T18:22:26.256" v="1884" actId="1076"/>
          <ac:picMkLst>
            <pc:docMk/>
            <pc:sldMk cId="2474778630" sldId="293"/>
            <ac:picMk id="15" creationId="{7DC9F0E3-0D64-F0D9-9168-390E4EC51AC1}"/>
          </ac:picMkLst>
        </pc:picChg>
      </pc:sldChg>
      <pc:sldChg chg="del">
        <pc:chgData name="Mastrorilli, Gina (Ent Data Svc and Architecture)" userId="d78c1269-936b-44af-b686-f3d9a9e6bb1b" providerId="ADAL" clId="{FD9F3C49-E1D0-4FA3-9384-B907700DCF96}" dt="2024-07-09T17:17:46.970" v="44" actId="2696"/>
        <pc:sldMkLst>
          <pc:docMk/>
          <pc:sldMk cId="4119123177" sldId="293"/>
        </pc:sldMkLst>
      </pc:sldChg>
      <pc:sldChg chg="modSp new del mod ord">
        <pc:chgData name="Mastrorilli, Gina (Ent Data Svc and Architecture)" userId="d78c1269-936b-44af-b686-f3d9a9e6bb1b" providerId="ADAL" clId="{FD9F3C49-E1D0-4FA3-9384-B907700DCF96}" dt="2024-07-09T18:30:18.322" v="1969" actId="2696"/>
        <pc:sldMkLst>
          <pc:docMk/>
          <pc:sldMk cId="4228156979" sldId="294"/>
        </pc:sldMkLst>
        <pc:spChg chg="mod">
          <ac:chgData name="Mastrorilli, Gina (Ent Data Svc and Architecture)" userId="d78c1269-936b-44af-b686-f3d9a9e6bb1b" providerId="ADAL" clId="{FD9F3C49-E1D0-4FA3-9384-B907700DCF96}" dt="2024-07-09T18:03:05.665" v="1691" actId="313"/>
          <ac:spMkLst>
            <pc:docMk/>
            <pc:sldMk cId="4228156979" sldId="294"/>
            <ac:spMk id="4" creationId="{75792FEB-3353-DC0E-BAAF-219FD5842A3E}"/>
          </ac:spMkLst>
        </pc:spChg>
        <pc:picChg chg="mod">
          <ac:chgData name="Mastrorilli, Gina (Ent Data Svc and Architecture)" userId="d78c1269-936b-44af-b686-f3d9a9e6bb1b" providerId="ADAL" clId="{FD9F3C49-E1D0-4FA3-9384-B907700DCF96}" dt="2024-07-09T17:49:49.796" v="1350" actId="1076"/>
          <ac:picMkLst>
            <pc:docMk/>
            <pc:sldMk cId="4228156979" sldId="294"/>
            <ac:picMk id="5" creationId="{22557C19-7B6C-6C10-A995-ECC3DB81FEC8}"/>
          </ac:picMkLst>
        </pc:picChg>
        <pc:picChg chg="mod">
          <ac:chgData name="Mastrorilli, Gina (Ent Data Svc and Architecture)" userId="d78c1269-936b-44af-b686-f3d9a9e6bb1b" providerId="ADAL" clId="{FD9F3C49-E1D0-4FA3-9384-B907700DCF96}" dt="2024-07-09T18:02:02.662" v="1659" actId="14100"/>
          <ac:picMkLst>
            <pc:docMk/>
            <pc:sldMk cId="4228156979" sldId="294"/>
            <ac:picMk id="8" creationId="{66EC5D2E-A06C-1EEC-5942-608A4F1ACA74}"/>
          </ac:picMkLst>
        </pc:picChg>
      </pc:sldChg>
      <pc:sldChg chg="addSp delSp modSp new mod">
        <pc:chgData name="Mastrorilli, Gina (Ent Data Svc and Architecture)" userId="d78c1269-936b-44af-b686-f3d9a9e6bb1b" providerId="ADAL" clId="{FD9F3C49-E1D0-4FA3-9384-B907700DCF96}" dt="2024-07-09T18:45:31.829" v="1989" actId="20577"/>
        <pc:sldMkLst>
          <pc:docMk/>
          <pc:sldMk cId="1199664150" sldId="295"/>
        </pc:sldMkLst>
        <pc:spChg chg="del">
          <ac:chgData name="Mastrorilli, Gina (Ent Data Svc and Architecture)" userId="d78c1269-936b-44af-b686-f3d9a9e6bb1b" providerId="ADAL" clId="{FD9F3C49-E1D0-4FA3-9384-B907700DCF96}" dt="2024-07-09T17:57:42.998" v="1407"/>
          <ac:spMkLst>
            <pc:docMk/>
            <pc:sldMk cId="1199664150" sldId="295"/>
            <ac:spMk id="3" creationId="{C30CBD85-9E29-CC5A-5088-487CFFBE95CF}"/>
          </ac:spMkLst>
        </pc:spChg>
        <pc:spChg chg="mod">
          <ac:chgData name="Mastrorilli, Gina (Ent Data Svc and Architecture)" userId="d78c1269-936b-44af-b686-f3d9a9e6bb1b" providerId="ADAL" clId="{FD9F3C49-E1D0-4FA3-9384-B907700DCF96}" dt="2024-07-09T18:45:31.829" v="1989" actId="20577"/>
          <ac:spMkLst>
            <pc:docMk/>
            <pc:sldMk cId="1199664150" sldId="295"/>
            <ac:spMk id="4" creationId="{E41A64DA-237E-B005-C6D5-68C3AC12D69F}"/>
          </ac:spMkLst>
        </pc:spChg>
        <pc:spChg chg="add del mod">
          <ac:chgData name="Mastrorilli, Gina (Ent Data Svc and Architecture)" userId="d78c1269-936b-44af-b686-f3d9a9e6bb1b" providerId="ADAL" clId="{FD9F3C49-E1D0-4FA3-9384-B907700DCF96}" dt="2024-07-09T17:58:43.432" v="1473" actId="478"/>
          <ac:spMkLst>
            <pc:docMk/>
            <pc:sldMk cId="1199664150" sldId="295"/>
            <ac:spMk id="6" creationId="{22B0C9D1-59E9-811D-CA5F-51023D4D807E}"/>
          </ac:spMkLst>
        </pc:spChg>
        <pc:spChg chg="add mod">
          <ac:chgData name="Mastrorilli, Gina (Ent Data Svc and Architecture)" userId="d78c1269-936b-44af-b686-f3d9a9e6bb1b" providerId="ADAL" clId="{FD9F3C49-E1D0-4FA3-9384-B907700DCF96}" dt="2024-07-09T18:23:28.289" v="1957" actId="207"/>
          <ac:spMkLst>
            <pc:docMk/>
            <pc:sldMk cId="1199664150" sldId="295"/>
            <ac:spMk id="8" creationId="{CF24D155-E603-A911-21B9-6EA4BC9A0330}"/>
          </ac:spMkLst>
        </pc:spChg>
        <pc:picChg chg="add del mod">
          <ac:chgData name="Mastrorilli, Gina (Ent Data Svc and Architecture)" userId="d78c1269-936b-44af-b686-f3d9a9e6bb1b" providerId="ADAL" clId="{FD9F3C49-E1D0-4FA3-9384-B907700DCF96}" dt="2024-07-09T17:58:44.850" v="1474" actId="478"/>
          <ac:picMkLst>
            <pc:docMk/>
            <pc:sldMk cId="1199664150" sldId="295"/>
            <ac:picMk id="5" creationId="{2A55FA1D-7B1B-9A38-A45C-DE0121C0D536}"/>
          </ac:picMkLst>
        </pc:picChg>
        <pc:picChg chg="add mod">
          <ac:chgData name="Mastrorilli, Gina (Ent Data Svc and Architecture)" userId="d78c1269-936b-44af-b686-f3d9a9e6bb1b" providerId="ADAL" clId="{FD9F3C49-E1D0-4FA3-9384-B907700DCF96}" dt="2024-07-09T18:23:20.742" v="1955" actId="1076"/>
          <ac:picMkLst>
            <pc:docMk/>
            <pc:sldMk cId="1199664150" sldId="295"/>
            <ac:picMk id="10" creationId="{D00FE114-4094-A3D1-FC0F-D2BC42F5BB97}"/>
          </ac:picMkLst>
        </pc:picChg>
      </pc:sldChg>
      <pc:sldChg chg="del">
        <pc:chgData name="Mastrorilli, Gina (Ent Data Svc and Architecture)" userId="d78c1269-936b-44af-b686-f3d9a9e6bb1b" providerId="ADAL" clId="{FD9F3C49-E1D0-4FA3-9384-B907700DCF96}" dt="2024-07-09T17:17:46.970" v="44" actId="2696"/>
        <pc:sldMkLst>
          <pc:docMk/>
          <pc:sldMk cId="2631957148" sldId="295"/>
        </pc:sldMkLst>
      </pc:sldChg>
      <pc:sldChg chg="del">
        <pc:chgData name="Mastrorilli, Gina (Ent Data Svc and Architecture)" userId="d78c1269-936b-44af-b686-f3d9a9e6bb1b" providerId="ADAL" clId="{FD9F3C49-E1D0-4FA3-9384-B907700DCF96}" dt="2024-07-09T17:53:15.291" v="1381" actId="2696"/>
        <pc:sldMkLst>
          <pc:docMk/>
          <pc:sldMk cId="3207900577" sldId="295"/>
        </pc:sldMkLst>
      </pc:sldChg>
      <pc:sldChg chg="addSp delSp modSp new mod">
        <pc:chgData name="Mastrorilli, Gina (Ent Data Svc and Architecture)" userId="d78c1269-936b-44af-b686-f3d9a9e6bb1b" providerId="ADAL" clId="{FD9F3C49-E1D0-4FA3-9384-B907700DCF96}" dt="2024-07-09T18:43:16.670" v="1987" actId="1076"/>
        <pc:sldMkLst>
          <pc:docMk/>
          <pc:sldMk cId="3146325627" sldId="296"/>
        </pc:sldMkLst>
        <pc:spChg chg="del">
          <ac:chgData name="Mastrorilli, Gina (Ent Data Svc and Architecture)" userId="d78c1269-936b-44af-b686-f3d9a9e6bb1b" providerId="ADAL" clId="{FD9F3C49-E1D0-4FA3-9384-B907700DCF96}" dt="2024-07-09T18:27:53.416" v="1960" actId="22"/>
          <ac:spMkLst>
            <pc:docMk/>
            <pc:sldMk cId="3146325627" sldId="296"/>
            <ac:spMk id="3" creationId="{6C9491BD-0565-B707-D1B6-B5C0449FCBAC}"/>
          </ac:spMkLst>
        </pc:spChg>
        <pc:spChg chg="mod">
          <ac:chgData name="Mastrorilli, Gina (Ent Data Svc and Architecture)" userId="d78c1269-936b-44af-b686-f3d9a9e6bb1b" providerId="ADAL" clId="{FD9F3C49-E1D0-4FA3-9384-B907700DCF96}" dt="2024-07-09T18:29:33.882" v="1968"/>
          <ac:spMkLst>
            <pc:docMk/>
            <pc:sldMk cId="3146325627" sldId="296"/>
            <ac:spMk id="4" creationId="{BC0E7D54-B848-E1C1-FC7A-713AA0E8AD42}"/>
          </ac:spMkLst>
        </pc:spChg>
        <pc:spChg chg="add del mod">
          <ac:chgData name="Mastrorilli, Gina (Ent Data Svc and Architecture)" userId="d78c1269-936b-44af-b686-f3d9a9e6bb1b" providerId="ADAL" clId="{FD9F3C49-E1D0-4FA3-9384-B907700DCF96}" dt="2024-07-09T18:29:07.190" v="1964" actId="478"/>
          <ac:spMkLst>
            <pc:docMk/>
            <pc:sldMk cId="3146325627" sldId="296"/>
            <ac:spMk id="8" creationId="{26964453-01E2-384B-4E85-706F2B623783}"/>
          </ac:spMkLst>
        </pc:spChg>
        <pc:picChg chg="add del mod ord">
          <ac:chgData name="Mastrorilli, Gina (Ent Data Svc and Architecture)" userId="d78c1269-936b-44af-b686-f3d9a9e6bb1b" providerId="ADAL" clId="{FD9F3C49-E1D0-4FA3-9384-B907700DCF96}" dt="2024-07-09T18:28:41.644" v="1963" actId="478"/>
          <ac:picMkLst>
            <pc:docMk/>
            <pc:sldMk cId="3146325627" sldId="296"/>
            <ac:picMk id="6" creationId="{529F3D97-07F9-AA4F-8272-BE270D067335}"/>
          </ac:picMkLst>
        </pc:picChg>
        <pc:picChg chg="add del mod">
          <ac:chgData name="Mastrorilli, Gina (Ent Data Svc and Architecture)" userId="d78c1269-936b-44af-b686-f3d9a9e6bb1b" providerId="ADAL" clId="{FD9F3C49-E1D0-4FA3-9384-B907700DCF96}" dt="2024-07-09T18:43:09.807" v="1983" actId="478"/>
          <ac:picMkLst>
            <pc:docMk/>
            <pc:sldMk cId="3146325627" sldId="296"/>
            <ac:picMk id="10" creationId="{E0C5546A-8194-C4DD-B163-0CE1E6C2B93F}"/>
          </ac:picMkLst>
        </pc:picChg>
        <pc:picChg chg="add mod">
          <ac:chgData name="Mastrorilli, Gina (Ent Data Svc and Architecture)" userId="d78c1269-936b-44af-b686-f3d9a9e6bb1b" providerId="ADAL" clId="{FD9F3C49-E1D0-4FA3-9384-B907700DCF96}" dt="2024-07-09T18:43:16.670" v="1987" actId="1076"/>
          <ac:picMkLst>
            <pc:docMk/>
            <pc:sldMk cId="3146325627" sldId="296"/>
            <ac:picMk id="12" creationId="{26BA89DA-EA6F-5B15-A307-EBE4A99C2EA1}"/>
          </ac:picMkLst>
        </pc:picChg>
      </pc:sldChg>
    </pc:docChg>
  </pc:docChgLst>
  <pc:docChgLst>
    <pc:chgData name="Amoah Mensah, Andy (Data Science and Analytics)" userId="S::andy.amoahmensah@thehartford.com::5899fb92-0577-4766-9e48-c71041b893f5" providerId="AD" clId="Web-{117E3C8F-AE06-1D89-6F39-920198E4C81A}"/>
    <pc:docChg chg="modSld">
      <pc:chgData name="Amoah Mensah, Andy (Data Science and Analytics)" userId="S::andy.amoahmensah@thehartford.com::5899fb92-0577-4766-9e48-c71041b893f5" providerId="AD" clId="Web-{117E3C8F-AE06-1D89-6F39-920198E4C81A}" dt="2024-07-09T18:39:47.781" v="4" actId="1076"/>
      <pc:docMkLst>
        <pc:docMk/>
      </pc:docMkLst>
      <pc:sldChg chg="addSp delSp modSp">
        <pc:chgData name="Amoah Mensah, Andy (Data Science and Analytics)" userId="S::andy.amoahmensah@thehartford.com::5899fb92-0577-4766-9e48-c71041b893f5" providerId="AD" clId="Web-{117E3C8F-AE06-1D89-6F39-920198E4C81A}" dt="2024-07-09T18:01:26.493" v="2"/>
        <pc:sldMkLst>
          <pc:docMk/>
          <pc:sldMk cId="4228156979" sldId="294"/>
        </pc:sldMkLst>
        <pc:spChg chg="add del mod">
          <ac:chgData name="Amoah Mensah, Andy (Data Science and Analytics)" userId="S::andy.amoahmensah@thehartford.com::5899fb92-0577-4766-9e48-c71041b893f5" providerId="AD" clId="Web-{117E3C8F-AE06-1D89-6F39-920198E4C81A}" dt="2024-07-09T18:01:26.493" v="2"/>
          <ac:spMkLst>
            <pc:docMk/>
            <pc:sldMk cId="4228156979" sldId="294"/>
            <ac:spMk id="7" creationId="{B617B764-C2AF-66EB-BFBB-1E7AAD350ACF}"/>
          </ac:spMkLst>
        </pc:spChg>
        <pc:picChg chg="del mod">
          <ac:chgData name="Amoah Mensah, Andy (Data Science and Analytics)" userId="S::andy.amoahmensah@thehartford.com::5899fb92-0577-4766-9e48-c71041b893f5" providerId="AD" clId="Web-{117E3C8F-AE06-1D89-6F39-920198E4C81A}" dt="2024-07-09T18:01:22.618" v="1"/>
          <ac:picMkLst>
            <pc:docMk/>
            <pc:sldMk cId="4228156979" sldId="294"/>
            <ac:picMk id="5" creationId="{22557C19-7B6C-6C10-A995-ECC3DB81FEC8}"/>
          </ac:picMkLst>
        </pc:picChg>
        <pc:picChg chg="add mod ord">
          <ac:chgData name="Amoah Mensah, Andy (Data Science and Analytics)" userId="S::andy.amoahmensah@thehartford.com::5899fb92-0577-4766-9e48-c71041b893f5" providerId="AD" clId="Web-{117E3C8F-AE06-1D89-6F39-920198E4C81A}" dt="2024-07-09T18:01:26.493" v="2"/>
          <ac:picMkLst>
            <pc:docMk/>
            <pc:sldMk cId="4228156979" sldId="294"/>
            <ac:picMk id="8" creationId="{66EC5D2E-A06C-1EEC-5942-608A4F1ACA74}"/>
          </ac:picMkLst>
        </pc:picChg>
      </pc:sldChg>
      <pc:sldChg chg="modSp">
        <pc:chgData name="Amoah Mensah, Andy (Data Science and Analytics)" userId="S::andy.amoahmensah@thehartford.com::5899fb92-0577-4766-9e48-c71041b893f5" providerId="AD" clId="Web-{117E3C8F-AE06-1D89-6F39-920198E4C81A}" dt="2024-07-09T18:39:47.781" v="4" actId="1076"/>
        <pc:sldMkLst>
          <pc:docMk/>
          <pc:sldMk cId="3146325627" sldId="296"/>
        </pc:sldMkLst>
        <pc:picChg chg="mod">
          <ac:chgData name="Amoah Mensah, Andy (Data Science and Analytics)" userId="S::andy.amoahmensah@thehartford.com::5899fb92-0577-4766-9e48-c71041b893f5" providerId="AD" clId="Web-{117E3C8F-AE06-1D89-6F39-920198E4C81A}" dt="2024-07-09T18:39:47.781" v="4" actId="1076"/>
          <ac:picMkLst>
            <pc:docMk/>
            <pc:sldMk cId="3146325627" sldId="296"/>
            <ac:picMk id="10" creationId="{E0C5546A-8194-C4DD-B163-0CE1E6C2B93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F6B41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4-6143-AA4F-95DE8C977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75A4DD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CD8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4-6143-AA4F-95DE8C9776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018852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05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4-6143-AA4F-95DE8C9776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F7941F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4-6143-AA4F-95DE8C9776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 5</c:v>
                </c:pt>
              </c:strCache>
            </c:strRef>
          </c:tx>
          <c:spPr>
            <a:solidFill>
              <a:srgbClr val="058F96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4-6143-AA4F-95DE8C9776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 6</c:v>
                </c:pt>
              </c:strCache>
            </c:strRef>
          </c:tx>
          <c:spPr>
            <a:solidFill>
              <a:srgbClr val="4D4369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4-6143-AA4F-95DE8C9776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Data 7</c:v>
                </c:pt>
              </c:strCache>
            </c:strRef>
          </c:tx>
          <c:spPr>
            <a:solidFill>
              <a:srgbClr val="DC394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4-6143-AA4F-95DE8C977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900984"/>
        <c:axId val="146904512"/>
      </c:barChart>
      <c:catAx>
        <c:axId val="146900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4512"/>
        <c:crosses val="autoZero"/>
        <c:auto val="1"/>
        <c:lblAlgn val="ctr"/>
        <c:lblOffset val="100"/>
        <c:noMultiLvlLbl val="0"/>
      </c:catAx>
      <c:valAx>
        <c:axId val="14690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0984"/>
        <c:crosses val="autoZero"/>
        <c:crossBetween val="between"/>
      </c:valAx>
      <c:spPr>
        <a:noFill/>
        <a:ln w="25371">
          <a:noFill/>
        </a:ln>
      </c:spPr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98">
          <a:solidFill>
            <a:srgbClr val="484848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D436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D7E-F24F-9688-38F54F5ED63F}"/>
              </c:ext>
            </c:extLst>
          </c:dPt>
          <c:dPt>
            <c:idx val="1"/>
            <c:bubble3D val="0"/>
            <c:spPr>
              <a:solidFill>
                <a:srgbClr val="F7941F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D7E-F24F-9688-38F54F5ED63F}"/>
              </c:ext>
            </c:extLst>
          </c:dPt>
          <c:dPt>
            <c:idx val="2"/>
            <c:bubble3D val="0"/>
            <c:spPr>
              <a:solidFill>
                <a:srgbClr val="058F96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D7E-F24F-9688-38F54F5ED63F}"/>
              </c:ext>
            </c:extLst>
          </c:dPt>
          <c:dPt>
            <c:idx val="3"/>
            <c:bubble3D val="0"/>
            <c:spPr>
              <a:solidFill>
                <a:srgbClr val="F6B41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D7E-F24F-9688-38F54F5ED63F}"/>
              </c:ext>
            </c:extLst>
          </c:dPt>
          <c:dPt>
            <c:idx val="4"/>
            <c:bubble3D val="0"/>
            <c:spPr>
              <a:solidFill>
                <a:srgbClr val="00905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D7E-F24F-9688-38F54F5ED63F}"/>
              </c:ext>
            </c:extLst>
          </c:dPt>
          <c:dPt>
            <c:idx val="5"/>
            <c:bubble3D val="0"/>
            <c:spPr>
              <a:solidFill>
                <a:srgbClr val="009CD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D7E-F24F-9688-38F54F5ED63F}"/>
              </c:ext>
            </c:extLst>
          </c:dPt>
          <c:dPt>
            <c:idx val="6"/>
            <c:bubble3D val="0"/>
            <c:spPr>
              <a:solidFill>
                <a:srgbClr val="DC394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D7E-F24F-9688-38F54F5ED63F}"/>
              </c:ext>
            </c:extLst>
          </c:dPt>
          <c:dPt>
            <c:idx val="7"/>
            <c:bubble3D val="0"/>
            <c:spPr>
              <a:solidFill>
                <a:srgbClr val="3A5A7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D7E-F24F-9688-38F54F5ED63F}"/>
              </c:ext>
            </c:extLst>
          </c:dPt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7E-F24F-9688-38F54F5ED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1-FD7E-F24F-9688-38F54F5ED6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2-FD7E-F24F-9688-38F54F5E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FEBE-30E3-4062-AECF-BBD26B7B1B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18563"/>
            <a:ext cx="69977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>
                <a:solidFill>
                  <a:srgbClr val="000000"/>
                </a:solidFill>
                <a:latin typeface="Arial" panose="020B0604020202020204" pitchFamily="34" charset="0"/>
              </a:rPr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18BE-C99B-407B-B2EC-3877B778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9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  <p:custDataLst>
              <p:tags r:id="rId2"/>
            </p:custDataLst>
          </p:nvPr>
        </p:nvSpPr>
        <p:spPr bwMode="auto">
          <a:xfrm>
            <a:off x="0" y="8817904"/>
            <a:ext cx="6997700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B2B284-1554-48B6-A6E2-FFBA96338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20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78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99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E7447-A8E4-4D4F-B047-F0A5DD2F2A9F}"/>
              </a:ext>
            </a:extLst>
          </p:cNvPr>
          <p:cNvSpPr/>
          <p:nvPr userDrawn="1"/>
        </p:nvSpPr>
        <p:spPr>
          <a:xfrm>
            <a:off x="5563" y="3840480"/>
            <a:ext cx="6991189" cy="1188720"/>
          </a:xfrm>
          <a:prstGeom prst="rect">
            <a:avLst/>
          </a:prstGeom>
          <a:solidFill>
            <a:srgbClr val="B6D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 dirty="0"/>
              <a:t>INTERNAL DIVIDER PAGE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0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432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6344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2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6344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4320" y="1371600"/>
            <a:ext cx="832104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7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64394" y="5498068"/>
            <a:ext cx="29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Charts</a:t>
            </a:r>
          </a:p>
        </p:txBody>
      </p:sp>
      <p:graphicFrame>
        <p:nvGraphicFramePr>
          <p:cNvPr id="6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4641829"/>
              </p:ext>
            </p:extLst>
          </p:nvPr>
        </p:nvGraphicFramePr>
        <p:xfrm>
          <a:off x="605305" y="1905000"/>
          <a:ext cx="3585695" cy="324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50018282"/>
              </p:ext>
            </p:extLst>
          </p:nvPr>
        </p:nvGraphicFramePr>
        <p:xfrm>
          <a:off x="4953000" y="2066472"/>
          <a:ext cx="3228734" cy="29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72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265E8-8161-46F2-A219-55BD5CF01B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4DB4-7A70-C747-A632-B8EC891DE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b="18570"/>
          <a:stretch/>
        </p:blipFill>
        <p:spPr>
          <a:xfrm>
            <a:off x="-6172200" y="175243"/>
            <a:ext cx="5253242" cy="6682757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506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Hartford_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848600" y="257175"/>
            <a:ext cx="8318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371600"/>
            <a:ext cx="83210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Level 1 text is Arial 18pt, indented with a bullet</a:t>
            </a:r>
          </a:p>
          <a:p>
            <a:pPr lvl="1"/>
            <a:r>
              <a:rPr lang="en-US" altLang="en-US"/>
              <a:t>Use the “Increase Indent” and “Decrease Indent” buttons </a:t>
            </a:r>
            <a:br>
              <a:rPr lang="en-US" altLang="en-US"/>
            </a:br>
            <a:r>
              <a:rPr lang="en-US" altLang="en-US"/>
              <a:t>to change text levels</a:t>
            </a:r>
          </a:p>
          <a:p>
            <a:pPr lvl="1"/>
            <a:r>
              <a:rPr lang="en-US" altLang="en-US"/>
              <a:t>Level 2 text is Arial 18pt, indented, with a dash</a:t>
            </a:r>
          </a:p>
          <a:p>
            <a:pPr lvl="2"/>
            <a:r>
              <a:rPr lang="en-US" altLang="en-US"/>
              <a:t>Level 3 text is Arial 16pt</a:t>
            </a:r>
          </a:p>
          <a:p>
            <a:pPr lvl="3"/>
            <a:r>
              <a:rPr lang="en-US" altLang="en-US"/>
              <a:t>Level 4 text is Arial 16pt</a:t>
            </a:r>
          </a:p>
          <a:p>
            <a:pPr lvl="4"/>
            <a:r>
              <a:rPr lang="en-US" altLang="en-US"/>
              <a:t>Level 5 text is Arial 16pt</a:t>
            </a:r>
          </a:p>
          <a:p>
            <a:pPr lvl="0"/>
            <a:r>
              <a:rPr lang="en-US" altLang="en-US"/>
              <a:t>These sample slides illustrate how to use this template</a:t>
            </a:r>
          </a:p>
          <a:p>
            <a:pPr lvl="0"/>
            <a:r>
              <a:rPr lang="en-US" altLang="en-US"/>
              <a:t>Use, modify or delete these slides as appropriate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6925" y="6537325"/>
            <a:ext cx="422275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84848"/>
                </a:solidFill>
              </a:defRPr>
            </a:lvl1pPr>
          </a:lstStyle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65125" y="1219200"/>
            <a:ext cx="8229600" cy="0"/>
          </a:xfrm>
          <a:prstGeom prst="line">
            <a:avLst/>
          </a:prstGeom>
          <a:ln w="6350">
            <a:solidFill>
              <a:srgbClr val="3A5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0570A6-4447-1375-CA60-419A6E24ADF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70850" y="6766560"/>
            <a:ext cx="52197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by The Hartford. Classification: Company Confidential. No part of this document may be reproduced, published, or used without the permission of The Hartford.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2" r:id="rId3"/>
    <p:sldLayoutId id="2147483654" r:id="rId4"/>
    <p:sldLayoutId id="2147483655" r:id="rId5"/>
    <p:sldLayoutId id="2147483657" r:id="rId6"/>
    <p:sldLayoutId id="2147483651" r:id="rId7"/>
    <p:sldLayoutId id="2147483650" r:id="rId8"/>
    <p:sldLayoutId id="2147483658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baseline="0">
          <a:solidFill>
            <a:srgbClr val="3A5A7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MINI PROJECT YELLOW TAXI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Group 1</a:t>
            </a:r>
          </a:p>
          <a:p>
            <a:pPr eaLnBrk="1" hangingPunct="1"/>
            <a:r>
              <a:rPr lang="en-US" altLang="en-US" dirty="0"/>
              <a:t>Gina, Andy &amp; Zayd</a:t>
            </a:r>
          </a:p>
        </p:txBody>
      </p:sp>
    </p:spTree>
    <p:extLst>
      <p:ext uri="{BB962C8B-B14F-4D97-AF65-F5344CB8AC3E}">
        <p14:creationId xmlns:p14="http://schemas.microsoft.com/office/powerpoint/2010/main" val="390714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CBED35-8416-8458-E423-A6031974773C}"/>
              </a:ext>
            </a:extLst>
          </p:cNvPr>
          <p:cNvSpPr/>
          <p:nvPr/>
        </p:nvSpPr>
        <p:spPr>
          <a:xfrm>
            <a:off x="152400" y="1704438"/>
            <a:ext cx="28956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Data Migration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83F45-E441-DF56-AE18-DC89AA362E51}"/>
              </a:ext>
            </a:extLst>
          </p:cNvPr>
          <p:cNvSpPr/>
          <p:nvPr/>
        </p:nvSpPr>
        <p:spPr>
          <a:xfrm>
            <a:off x="152400" y="3366819"/>
            <a:ext cx="28956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2. Data 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E3BDE-6F16-5E92-6502-3CDCFDFE5B8F}"/>
              </a:ext>
            </a:extLst>
          </p:cNvPr>
          <p:cNvSpPr txBox="1"/>
          <p:nvPr/>
        </p:nvSpPr>
        <p:spPr>
          <a:xfrm>
            <a:off x="3200400" y="1531203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Public to Personal Schema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PICKUP_DATETIME &amp; DROPOFF_DATETIME to timestamp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F7110-0DDE-4826-2D67-8F9ECD89875E}"/>
              </a:ext>
            </a:extLst>
          </p:cNvPr>
          <p:cNvSpPr txBox="1"/>
          <p:nvPr/>
        </p:nvSpPr>
        <p:spPr>
          <a:xfrm>
            <a:off x="3200400" y="30480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Total Trips &amp; Fare Amount Per Month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Observe the Vendor ID’s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Explore Payment Types within the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9CB0A5-BDE0-2F4D-25D0-8D3BDDFC621C}"/>
              </a:ext>
            </a:extLst>
          </p:cNvPr>
          <p:cNvSpPr/>
          <p:nvPr/>
        </p:nvSpPr>
        <p:spPr>
          <a:xfrm>
            <a:off x="152400" y="5029200"/>
            <a:ext cx="28956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3.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C9213-BD92-D347-BD1B-290DE7D30030}"/>
              </a:ext>
            </a:extLst>
          </p:cNvPr>
          <p:cNvSpPr txBox="1"/>
          <p:nvPr/>
        </p:nvSpPr>
        <p:spPr>
          <a:xfrm>
            <a:off x="3200400" y="488040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 Average Fare Amount for each Payment Type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Explore the Percentage of Rides with Tips for each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the Cumulative Total Fare based on Service Day</a:t>
            </a:r>
          </a:p>
        </p:txBody>
      </p:sp>
    </p:spTree>
    <p:extLst>
      <p:ext uri="{BB962C8B-B14F-4D97-AF65-F5344CB8AC3E}">
        <p14:creationId xmlns:p14="http://schemas.microsoft.com/office/powerpoint/2010/main" val="93440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AE156-44E2-157B-1D12-48AC5D2AFA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0E7D54-B848-E1C1-FC7A-713AA0E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 Diagram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BA89DA-EA6F-5B15-A307-EBE4A99C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441417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2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57EDD-C6F0-8DDC-A102-355950C4A5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9B53-24B5-60AE-C78E-B7F862B6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447800"/>
            <a:ext cx="8321040" cy="4876800"/>
          </a:xfrm>
        </p:spPr>
        <p:txBody>
          <a:bodyPr/>
          <a:lstStyle/>
          <a:p>
            <a:r>
              <a:rPr lang="en-US" dirty="0"/>
              <a:t>Every Month has Over 70% in Tips</a:t>
            </a:r>
          </a:p>
          <a:p>
            <a:pPr lvl="1"/>
            <a:r>
              <a:rPr lang="en-US" dirty="0"/>
              <a:t>Tips Decrease as the Year Progresses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Percentage of Trips with Tips Across All Months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61963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61963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B07BA-6067-9F24-2E9C-66923C66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Service Decrease throughout the Year?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7C10C-2B7C-8CC6-06A0-71884F635345}"/>
              </a:ext>
            </a:extLst>
          </p:cNvPr>
          <p:cNvSpPr/>
          <p:nvPr/>
        </p:nvSpPr>
        <p:spPr>
          <a:xfrm>
            <a:off x="8915400" y="2360967"/>
            <a:ext cx="76200" cy="10680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9F0E3-0D64-F0D9-9168-390E4EC5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191559"/>
            <a:ext cx="8915400" cy="10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7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77344-6B02-9E64-C74C-18E59BB51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1A64DA-237E-B005-C6D5-68C3AC12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the Best Time to Leave?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24D155-E603-A911-21B9-6EA4BC9A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Time: 3 PM</a:t>
            </a:r>
          </a:p>
          <a:p>
            <a:r>
              <a:rPr lang="en-US" dirty="0"/>
              <a:t>Best Times: Before 10 AM or after 10PM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Average Trip Duration for Each Hour of the Day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FE114-4094-A3D1-FC0F-D2BC42F5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" y="2789815"/>
            <a:ext cx="901802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4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heme/theme1.xml><?xml version="1.0" encoding="utf-8"?>
<a:theme xmlns:a="http://schemas.openxmlformats.org/drawingml/2006/main" name="Default Design">
  <a:themeElements>
    <a:clrScheme name="Custom 6">
      <a:dk1>
        <a:srgbClr val="484848"/>
      </a:dk1>
      <a:lt1>
        <a:srgbClr val="FFFFFF"/>
      </a:lt1>
      <a:dk2>
        <a:srgbClr val="3A5A78"/>
      </a:dk2>
      <a:lt2>
        <a:srgbClr val="B6D3E9"/>
      </a:lt2>
      <a:accent1>
        <a:srgbClr val="F7941F"/>
      </a:accent1>
      <a:accent2>
        <a:srgbClr val="009CD8"/>
      </a:accent2>
      <a:accent3>
        <a:srgbClr val="DC3942"/>
      </a:accent3>
      <a:accent4>
        <a:srgbClr val="058F96"/>
      </a:accent4>
      <a:accent5>
        <a:srgbClr val="4D4369"/>
      </a:accent5>
      <a:accent6>
        <a:srgbClr val="009053"/>
      </a:accent6>
      <a:hlink>
        <a:srgbClr val="3A5A78"/>
      </a:hlink>
      <a:folHlink>
        <a:srgbClr val="4D436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6D3E9"/>
        </a:accent1>
        <a:accent2>
          <a:srgbClr val="822B2F"/>
        </a:accent2>
        <a:accent3>
          <a:srgbClr val="FFFFFF"/>
        </a:accent3>
        <a:accent4>
          <a:srgbClr val="000000"/>
        </a:accent4>
        <a:accent5>
          <a:srgbClr val="D7E6F2"/>
        </a:accent5>
        <a:accent6>
          <a:srgbClr val="75262A"/>
        </a:accent6>
        <a:hlink>
          <a:srgbClr val="3A5A78"/>
        </a:hlink>
        <a:folHlink>
          <a:srgbClr val="4848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5" id="{54AA94A9-0CF6-F945-A735-71B5B90D2DDF}" vid="{C08BE430-8563-744D-9806-487ED05CB06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entListItemID xmlns="e41776cb-f1e4-4db6-9f53-c61fb189f18a" xsi:nil="true"/>
    <PublishingExpirationDate xmlns="http://schemas.microsoft.com/sharepoint/v3" xsi:nil="true"/>
    <PublishingStartDate xmlns="http://schemas.microsoft.com/sharepoint/v3" xsi:nil="true"/>
    <_dlc_DocId xmlns="9bb93603-0383-4dc3-94c0-d838e010d382">D657ZVAK56N3-157-315</_dlc_DocId>
    <_dlc_DocIdUrl xmlns="9bb93603-0383-4dc3-94c0-d838e010d382">
      <Url>http://iconnect.thehartford.com/WorkTools/Organization/Brand/_layouts/15/DocIdRedir.aspx?ID=D657ZVAK56N3-157-315</Url>
      <Description>D657ZVAK56N3-157-315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
</file>

<file path=customXml/item5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confidential" value=""/>
  <element uid="3b25754d-024a-43c2-8ac8-dabf3de22e95" value=""/>
</sisl>
</file>

<file path=customXml/item6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+PC9zaXNsPjxVc2VyTmFtZT5BRDFcRFQ4NDg0MjwvVXNlck5hbWU+PERhdGVUaW1lPjMvMTAvMjAxOSA0OjE2OjUzIEFNPC9EYXRlVGltZT48TGFiZWxTdHJpbmc+Q29tcGFueSBDb25maWRlbnRpYWw8L0xhYmVsU3RyaW5nPjwvaXRlbT48L2xhYmVsSGlzdG9yeT4=</Value>
</WrappedLabelHistory>
</file>

<file path=customXml/item7.xml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94878D4AC6B42AE961535AE294E1A" ma:contentTypeVersion="3" ma:contentTypeDescription="Create a new document." ma:contentTypeScope="" ma:versionID="3cf48adff6bf995d2412dc17eda949ff">
  <xsd:schema xmlns:xsd="http://www.w3.org/2001/XMLSchema" xmlns:xs="http://www.w3.org/2001/XMLSchema" xmlns:p="http://schemas.microsoft.com/office/2006/metadata/properties" xmlns:ns1="http://schemas.microsoft.com/sharepoint/v3" xmlns:ns2="9bb93603-0383-4dc3-94c0-d838e010d382" xmlns:ns3="e41776cb-f1e4-4db6-9f53-c61fb189f18a" targetNamespace="http://schemas.microsoft.com/office/2006/metadata/properties" ma:root="true" ma:fieldsID="8514c56c8a1f6390237e3354e4e76ccb" ns1:_="" ns2:_="" ns3:_="">
    <xsd:import namespace="http://schemas.microsoft.com/sharepoint/v3"/>
    <xsd:import namespace="9bb93603-0383-4dc3-94c0-d838e010d382"/>
    <xsd:import namespace="e41776cb-f1e4-4db6-9f53-c61fb189f18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ParentList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b93603-0383-4dc3-94c0-d838e010d38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776cb-f1e4-4db6-9f53-c61fb189f18a" elementFormDefault="qualified">
    <xsd:import namespace="http://schemas.microsoft.com/office/2006/documentManagement/types"/>
    <xsd:import namespace="http://schemas.microsoft.com/office/infopath/2007/PartnerControls"/>
    <xsd:element name="ParentListItemID" ma:index="13" nillable="true" ma:displayName="ParentListItemID" ma:hidden="true" ma:internalName="ParentListItemID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
</file>

<file path=customXml/itemProps1.xml><?xml version="1.0" encoding="utf-8"?>
<ds:datastoreItem xmlns:ds="http://schemas.openxmlformats.org/officeDocument/2006/customXml" ds:itemID="{91CAAC60-F163-4857-A62E-D8F1E485AC89}">
  <ds:schemaRefs>
    <ds:schemaRef ds:uri="9bb93603-0383-4dc3-94c0-d838e010d382"/>
    <ds:schemaRef ds:uri="e41776cb-f1e4-4db6-9f53-c61fb189f1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DAB40E-92AA-4F2E-B9DA-35FEBE3684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B8DA8A-1E5F-4939-B6BA-EA4AAE55C0C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1CBF000-5D03-4BE9-8AE1-83EACD87CD03}">
  <ds:schemaRefs>
    <ds:schemaRef ds:uri="http://www.boldonjames.com/2008/01/sie/internal/label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6D06FE34-B144-46DC-862F-798D2CE3E337}">
  <ds:schemaRefs>
    <ds:schemaRef ds:uri="http://www.boldonjames.com/2008/01/sie/internal/label"/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F8A7A059-D32C-491E-A0B6-086993E4653B}">
  <ds:schemaRefs>
    <ds:schemaRef ds:uri="http://www.boldonjames.com/2016/02/Classifier/internal/wrappedLabelHistory"/>
    <ds:schemaRef ds:uri="http://www.w3.org/2001/XMLSchema"/>
  </ds:schemaRefs>
</ds:datastoreItem>
</file>

<file path=customXml/itemProps7.xml><?xml version="1.0" encoding="utf-8"?>
<ds:datastoreItem xmlns:ds="http://schemas.openxmlformats.org/officeDocument/2006/customXml" ds:itemID="{CC5A3BDC-AE74-4928-BD5F-32E42CA8A5B9}">
  <ds:schemaRefs>
    <ds:schemaRef ds:uri="http://www.boldonjames.com/2008/01/sie/internal/label"/>
    <ds:schemaRef ds:uri="http://www.w3.org/2001/XMLSchema"/>
  </ds:schemaRefs>
</ds:datastoreItem>
</file>

<file path=customXml/itemProps8.xml><?xml version="1.0" encoding="utf-8"?>
<ds:datastoreItem xmlns:ds="http://schemas.openxmlformats.org/officeDocument/2006/customXml" ds:itemID="{94A2F985-3AF9-4BA5-B9BB-A280C2BFF911}">
  <ds:schemaRefs>
    <ds:schemaRef ds:uri="9bb93603-0383-4dc3-94c0-d838e010d382"/>
    <ds:schemaRef ds:uri="e41776cb-f1e4-4db6-9f53-c61fb189f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9.xml><?xml version="1.0" encoding="utf-8"?>
<ds:datastoreItem xmlns:ds="http://schemas.openxmlformats.org/officeDocument/2006/customXml" ds:itemID="{003CAA6F-7514-4EF2-93F1-C105707D239E}">
  <ds:schemaRefs>
    <ds:schemaRef ds:uri="http://www.boldonjames.com/2008/01/sie/internal/label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89</TotalTime>
  <Words>210</Words>
  <Application>Microsoft Office PowerPoint</Application>
  <PresentationFormat>On-screen Show (4:3)</PresentationFormat>
  <Paragraphs>46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MINI PROJECT YELLOW TAXI</vt:lpstr>
      <vt:lpstr>Overall Process </vt:lpstr>
      <vt:lpstr>Reference Architecture Diagram </vt:lpstr>
      <vt:lpstr>Does Service Decrease throughout the Year?</vt:lpstr>
      <vt:lpstr>When is the Best Time to Leave?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 – USE UPPERCASE</dc:title>
  <dc:creator>Mastrorilli, Gina (Ent Data Svc and Architecture)</dc:creator>
  <cp:keywords>#C0nf1d3nti@l# #Sh0w-F00t3r#</cp:keywords>
  <cp:lastModifiedBy>Mastrorilli, Gina (Ent Data Svc and Architecture)</cp:lastModifiedBy>
  <cp:revision>3</cp:revision>
  <cp:lastPrinted>2019-03-09T23:24:10Z</cp:lastPrinted>
  <dcterms:created xsi:type="dcterms:W3CDTF">2024-07-09T17:16:03Z</dcterms:created>
  <dcterms:modified xsi:type="dcterms:W3CDTF">2024-07-10T12:19:19Z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0x01010067494878D4AC6B42AE961535AE294E1A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_dlc_DocIdItemGuid">
    <vt:lpwstr>ab5d27e2-a814-4320-93c3-b2db89919069</vt:lpwstr>
  </property>
  <property fmtid="{D5CDD505-2E9C-101B-9397-08002B2CF9AE}" pid="6" name="docIndexRef">
    <vt:lpwstr>d0ebca12-4b63-43ca-9e5b-97e91cd8b243</vt:lpwstr>
  </property>
  <property fmtid="{D5CDD505-2E9C-101B-9397-08002B2CF9AE}" pid="7" name="bjSaver">
    <vt:lpwstr>Y/HvlxM3oz+sNq6eERrr1avXUBuBbVJT</vt:lpwstr>
  </property>
  <property fmtid="{D5CDD505-2E9C-101B-9397-08002B2CF9AE}" pid="8" name="bjDocumentSecurityLabel">
    <vt:lpwstr>Company Confidential</vt:lpwstr>
  </property>
  <property fmtid="{D5CDD505-2E9C-101B-9397-08002B2CF9AE}" pid="9" name="bjLabelHistoryID">
    <vt:lpwstr>{F8A7A059-D32C-491E-A0B6-086993E4653B}</vt:lpwstr>
  </property>
  <property fmtid="{D5CDD505-2E9C-101B-9397-08002B2CF9AE}" pid="10" name="bjDocumentLabelXML">
    <vt:lpwstr>&lt;?xml version="1.0" encoding="us-ascii"?&gt;&lt;sisl xmlns:xsd="http://www.w3.org/2001/XMLSchema" xmlns:xsi="http://www.w3.org/2001/XMLSchema-instance" sislVersion="0" policy="246de94c-8867-47b0-926e-310c120d49ea" origin="userSelected" xmlns="http://www.boldonj</vt:lpwstr>
  </property>
  <property fmtid="{D5CDD505-2E9C-101B-9397-08002B2CF9AE}" pid="11" name="bjDocumentLabelXML-0">
    <vt:lpwstr>ames.com/2008/01/sie/internal/label"&gt;&lt;element uid="id_classification_confidential" value="" /&gt;&lt;element uid="3b25754d-024a-43c2-8ac8-dabf3de22e95" value="" /&gt;&lt;/sisl&gt;</vt:lpwstr>
  </property>
  <property fmtid="{D5CDD505-2E9C-101B-9397-08002B2CF9AE}" pid="12" name="bjClsUserRVM">
    <vt:lpwstr>[]</vt:lpwstr>
  </property>
  <property fmtid="{D5CDD505-2E9C-101B-9397-08002B2CF9AE}" pid="13" name="bjSlideMasterFooterText">
    <vt:lpwstr>© 2021 by The Hartford. Classification: Company Confidential. No part of this document may be reproduced, published or used without the permission of The Hartford.</vt:lpwstr>
  </property>
  <property fmtid="{D5CDD505-2E9C-101B-9397-08002B2CF9AE}" pid="14" name="Keywords">
    <vt:lpwstr>#C0nf1d3nti@l# #Sh0w-F00t3r#</vt:lpwstr>
  </property>
  <property fmtid="{D5CDD505-2E9C-101B-9397-08002B2CF9AE}" pid="15" name="x-dataclassification">
    <vt:lpwstr>#C0nf1d3nti@l#</vt:lpwstr>
  </property>
  <property fmtid="{D5CDD505-2E9C-101B-9397-08002B2CF9AE}" pid="16" name="MSIP_Label_e12ec1e4-f08d-4db9-9ea3-a141370d52a9_Enabled">
    <vt:lpwstr>true</vt:lpwstr>
  </property>
  <property fmtid="{D5CDD505-2E9C-101B-9397-08002B2CF9AE}" pid="17" name="MSIP_Label_e12ec1e4-f08d-4db9-9ea3-a141370d52a9_SetDate">
    <vt:lpwstr>2024-01-05T19:39:11Z</vt:lpwstr>
  </property>
  <property fmtid="{D5CDD505-2E9C-101B-9397-08002B2CF9AE}" pid="18" name="MSIP_Label_e12ec1e4-f08d-4db9-9ea3-a141370d52a9_Method">
    <vt:lpwstr>Privileged</vt:lpwstr>
  </property>
  <property fmtid="{D5CDD505-2E9C-101B-9397-08002B2CF9AE}" pid="19" name="MSIP_Label_e12ec1e4-f08d-4db9-9ea3-a141370d52a9_Name">
    <vt:lpwstr>CC - Show Footer</vt:lpwstr>
  </property>
  <property fmtid="{D5CDD505-2E9C-101B-9397-08002B2CF9AE}" pid="20" name="MSIP_Label_e12ec1e4-f08d-4db9-9ea3-a141370d52a9_SiteId">
    <vt:lpwstr>a311fc62-83f4-45f0-9502-1bb2247d4c8d</vt:lpwstr>
  </property>
  <property fmtid="{D5CDD505-2E9C-101B-9397-08002B2CF9AE}" pid="21" name="MSIP_Label_e12ec1e4-f08d-4db9-9ea3-a141370d52a9_ActionId">
    <vt:lpwstr>ef14b8ca-421a-45ca-bab0-8408520a7d8f</vt:lpwstr>
  </property>
  <property fmtid="{D5CDD505-2E9C-101B-9397-08002B2CF9AE}" pid="22" name="MSIP_Label_e12ec1e4-f08d-4db9-9ea3-a141370d52a9_ContentBits">
    <vt:lpwstr>2</vt:lpwstr>
  </property>
  <property fmtid="{D5CDD505-2E9C-101B-9397-08002B2CF9AE}" pid="23" name="ClassificationContentMarkingFooterLocations">
    <vt:lpwstr>Default Design:5</vt:lpwstr>
  </property>
  <property fmtid="{D5CDD505-2E9C-101B-9397-08002B2CF9AE}" pid="24" name="ClassificationContentMarkingFooterText">
    <vt:lpwstr>© 2024 by The Hartford. Classification: Company Confidential. No part of this document may be reproduced, published, or used without the permission of The Hartford.</vt:lpwstr>
  </property>
</Properties>
</file>