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6CFB-80E9-4E5E-88AF-559933D54B40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0AC1-15FA-454A-B1D6-AAD95B27C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42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6CFB-80E9-4E5E-88AF-559933D54B40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0AC1-15FA-454A-B1D6-AAD95B27C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8862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6CFB-80E9-4E5E-88AF-559933D54B40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0AC1-15FA-454A-B1D6-AAD95B27C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509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6CFB-80E9-4E5E-88AF-559933D54B40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0AC1-15FA-454A-B1D6-AAD95B27C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788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6CFB-80E9-4E5E-88AF-559933D54B40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0AC1-15FA-454A-B1D6-AAD95B27C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115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6CFB-80E9-4E5E-88AF-559933D54B40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0AC1-15FA-454A-B1D6-AAD95B27C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903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6CFB-80E9-4E5E-88AF-559933D54B40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0AC1-15FA-454A-B1D6-AAD95B27C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0174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6CFB-80E9-4E5E-88AF-559933D54B40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0AC1-15FA-454A-B1D6-AAD95B27C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9223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6CFB-80E9-4E5E-88AF-559933D54B40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0AC1-15FA-454A-B1D6-AAD95B27C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2922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6CFB-80E9-4E5E-88AF-559933D54B40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0AC1-15FA-454A-B1D6-AAD95B27C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205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06CFB-80E9-4E5E-88AF-559933D54B40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D0AC1-15FA-454A-B1D6-AAD95B27C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556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F06CFB-80E9-4E5E-88AF-559933D54B40}" type="datetimeFigureOut">
              <a:rPr lang="ko-KR" altLang="en-US" smtClean="0"/>
              <a:t>2025-06-23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D0AC1-15FA-454A-B1D6-AAD95B27CE8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389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그룹 13"/>
          <p:cNvGrpSpPr/>
          <p:nvPr/>
        </p:nvGrpSpPr>
        <p:grpSpPr>
          <a:xfrm>
            <a:off x="735555" y="2907548"/>
            <a:ext cx="1871659" cy="918068"/>
            <a:chOff x="826773" y="2710959"/>
            <a:chExt cx="1871659" cy="918068"/>
          </a:xfrm>
        </p:grpSpPr>
        <p:pic>
          <p:nvPicPr>
            <p:cNvPr id="1026" name="Picture 2" descr="React에서 image사용하기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4668" y="2710959"/>
              <a:ext cx="1615870" cy="9180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직사각형 6"/>
            <p:cNvSpPr/>
            <p:nvPr/>
          </p:nvSpPr>
          <p:spPr>
            <a:xfrm>
              <a:off x="826773" y="2799311"/>
              <a:ext cx="1871659" cy="741364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3" name="그룹 12"/>
          <p:cNvGrpSpPr/>
          <p:nvPr/>
        </p:nvGrpSpPr>
        <p:grpSpPr>
          <a:xfrm>
            <a:off x="3501828" y="2486042"/>
            <a:ext cx="1871659" cy="795803"/>
            <a:chOff x="3676290" y="1573323"/>
            <a:chExt cx="1871659" cy="795803"/>
          </a:xfrm>
        </p:grpSpPr>
        <p:pic>
          <p:nvPicPr>
            <p:cNvPr id="1030" name="Picture 6" descr="Node.js란?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66021" y="1626098"/>
              <a:ext cx="1092199" cy="66906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직사각형 14"/>
            <p:cNvSpPr/>
            <p:nvPr/>
          </p:nvSpPr>
          <p:spPr>
            <a:xfrm>
              <a:off x="3676290" y="1573323"/>
              <a:ext cx="1871659" cy="795803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6864201" y="2477729"/>
            <a:ext cx="1871659" cy="818436"/>
            <a:chOff x="6227171" y="1328226"/>
            <a:chExt cx="1871659" cy="818436"/>
          </a:xfrm>
        </p:grpSpPr>
        <p:pic>
          <p:nvPicPr>
            <p:cNvPr id="1034" name="Picture 10" descr="Spring Boot] Spring Boot 개요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83539" y="1328226"/>
              <a:ext cx="1558925" cy="8184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직사각형 15"/>
            <p:cNvSpPr/>
            <p:nvPr/>
          </p:nvSpPr>
          <p:spPr>
            <a:xfrm>
              <a:off x="6227171" y="1339542"/>
              <a:ext cx="1871659" cy="795803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9864100" y="2799803"/>
            <a:ext cx="1871659" cy="1025813"/>
            <a:chOff x="8760534" y="2509647"/>
            <a:chExt cx="1871659" cy="1025813"/>
          </a:xfrm>
        </p:grpSpPr>
        <p:pic>
          <p:nvPicPr>
            <p:cNvPr id="1042" name="Picture 18" descr="MySQL 강좌 : 제 1강 - 소개 및 설치 - YUN DAE HEE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27004" y="2509647"/>
              <a:ext cx="1538720" cy="10258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직사각형 16"/>
            <p:cNvSpPr/>
            <p:nvPr/>
          </p:nvSpPr>
          <p:spPr>
            <a:xfrm>
              <a:off x="8760534" y="2593788"/>
              <a:ext cx="1871659" cy="857529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10" name="그룹 9"/>
          <p:cNvGrpSpPr/>
          <p:nvPr/>
        </p:nvGrpSpPr>
        <p:grpSpPr>
          <a:xfrm>
            <a:off x="6864201" y="3834088"/>
            <a:ext cx="1871659" cy="857529"/>
            <a:chOff x="6029457" y="3258451"/>
            <a:chExt cx="1871659" cy="857529"/>
          </a:xfrm>
        </p:grpSpPr>
        <p:pic>
          <p:nvPicPr>
            <p:cNvPr id="1036" name="Picture 12" descr="Redis - 나무위키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73787" y="3417135"/>
              <a:ext cx="1587500" cy="5401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직사각형 17"/>
            <p:cNvSpPr/>
            <p:nvPr/>
          </p:nvSpPr>
          <p:spPr>
            <a:xfrm>
              <a:off x="6029457" y="3258451"/>
              <a:ext cx="1871659" cy="857529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3501827" y="3623121"/>
            <a:ext cx="1871659" cy="857529"/>
            <a:chOff x="3586232" y="3687215"/>
            <a:chExt cx="1871659" cy="857529"/>
          </a:xfrm>
        </p:grpSpPr>
        <p:pic>
          <p:nvPicPr>
            <p:cNvPr id="1032" name="Picture 8" descr="python-socketio로 Socket.io서버를 생성하고 Django와 통합하여 배포하기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9951" y="3826803"/>
              <a:ext cx="1624220" cy="578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직사각형 18"/>
            <p:cNvSpPr/>
            <p:nvPr/>
          </p:nvSpPr>
          <p:spPr>
            <a:xfrm>
              <a:off x="3586232" y="3687215"/>
              <a:ext cx="1871659" cy="857529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1" name="꺾인 연결선 20"/>
          <p:cNvCxnSpPr>
            <a:stCxn id="7" idx="3"/>
            <a:endCxn id="15" idx="1"/>
          </p:cNvCxnSpPr>
          <p:nvPr/>
        </p:nvCxnSpPr>
        <p:spPr>
          <a:xfrm flipV="1">
            <a:off x="2607214" y="2883944"/>
            <a:ext cx="894614" cy="48263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>
            <a:stCxn id="15" idx="2"/>
            <a:endCxn id="19" idx="0"/>
          </p:cNvCxnSpPr>
          <p:nvPr/>
        </p:nvCxnSpPr>
        <p:spPr>
          <a:xfrm flipH="1">
            <a:off x="4437657" y="3281845"/>
            <a:ext cx="1" cy="341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꺾인 연결선 26"/>
          <p:cNvCxnSpPr>
            <a:stCxn id="19" idx="1"/>
            <a:endCxn id="7" idx="2"/>
          </p:cNvCxnSpPr>
          <p:nvPr/>
        </p:nvCxnSpPr>
        <p:spPr>
          <a:xfrm rot="10800000">
            <a:off x="1671385" y="3737264"/>
            <a:ext cx="1830442" cy="31462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그룹 28"/>
          <p:cNvGrpSpPr/>
          <p:nvPr/>
        </p:nvGrpSpPr>
        <p:grpSpPr>
          <a:xfrm>
            <a:off x="5470197" y="714895"/>
            <a:ext cx="1803862" cy="739833"/>
            <a:chOff x="4696691" y="881149"/>
            <a:chExt cx="1803862" cy="739833"/>
          </a:xfrm>
        </p:grpSpPr>
        <p:pic>
          <p:nvPicPr>
            <p:cNvPr id="1044" name="Picture 20" descr="한국투자증권 - 위키백과, 우리 모두의 백과사전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4953" y="921155"/>
              <a:ext cx="1587338" cy="659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직사각형 27"/>
            <p:cNvSpPr/>
            <p:nvPr/>
          </p:nvSpPr>
          <p:spPr>
            <a:xfrm>
              <a:off x="4696691" y="881149"/>
              <a:ext cx="1803862" cy="739833"/>
            </a:xfrm>
            <a:prstGeom prst="rect">
              <a:avLst/>
            </a:prstGeom>
            <a:noFill/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35" name="꺾인 연결선 34"/>
          <p:cNvCxnSpPr>
            <a:stCxn id="16" idx="0"/>
            <a:endCxn id="28" idx="2"/>
          </p:cNvCxnSpPr>
          <p:nvPr/>
        </p:nvCxnSpPr>
        <p:spPr>
          <a:xfrm rot="16200000" flipV="1">
            <a:off x="6568922" y="1257935"/>
            <a:ext cx="1034317" cy="142790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/>
          <p:cNvCxnSpPr>
            <a:stCxn id="15" idx="3"/>
            <a:endCxn id="16" idx="1"/>
          </p:cNvCxnSpPr>
          <p:nvPr/>
        </p:nvCxnSpPr>
        <p:spPr>
          <a:xfrm>
            <a:off x="5373487" y="2883944"/>
            <a:ext cx="1490714" cy="3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>
            <a:stCxn id="16" idx="2"/>
            <a:endCxn id="18" idx="0"/>
          </p:cNvCxnSpPr>
          <p:nvPr/>
        </p:nvCxnSpPr>
        <p:spPr>
          <a:xfrm>
            <a:off x="7800031" y="3284848"/>
            <a:ext cx="0" cy="5492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꺾인 연결선 55"/>
          <p:cNvCxnSpPr>
            <a:stCxn id="16" idx="3"/>
            <a:endCxn id="17" idx="1"/>
          </p:cNvCxnSpPr>
          <p:nvPr/>
        </p:nvCxnSpPr>
        <p:spPr>
          <a:xfrm>
            <a:off x="8735860" y="2886947"/>
            <a:ext cx="1128240" cy="4257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6372128" y="1674123"/>
            <a:ext cx="165622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마켓 데이터 </a:t>
            </a:r>
            <a:r>
              <a:rPr lang="en-US" altLang="ko-KR" sz="1200" dirty="0" smtClean="0"/>
              <a:t>API </a:t>
            </a:r>
            <a:r>
              <a:rPr lang="ko-KR" altLang="en-US" sz="1200" dirty="0" smtClean="0"/>
              <a:t>호출</a:t>
            </a:r>
            <a:endParaRPr lang="ko-KR" altLang="en-US" sz="1200" dirty="0"/>
          </a:p>
        </p:txBody>
      </p:sp>
      <p:sp>
        <p:nvSpPr>
          <p:cNvPr id="67" name="TextBox 66"/>
          <p:cNvSpPr txBox="1"/>
          <p:nvPr/>
        </p:nvSpPr>
        <p:spPr>
          <a:xfrm>
            <a:off x="8776323" y="2538817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과거 데이터 저장</a:t>
            </a:r>
            <a:endParaRPr lang="ko-KR" altLang="en-US" sz="1200" dirty="0"/>
          </a:p>
        </p:txBody>
      </p:sp>
      <p:sp>
        <p:nvSpPr>
          <p:cNvPr id="68" name="TextBox 67"/>
          <p:cNvSpPr txBox="1"/>
          <p:nvPr/>
        </p:nvSpPr>
        <p:spPr>
          <a:xfrm>
            <a:off x="7866089" y="3420968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실시간 데이터 저장</a:t>
            </a:r>
            <a:endParaRPr lang="ko-KR" altLang="en-US" sz="1200" dirty="0"/>
          </a:p>
        </p:txBody>
      </p:sp>
      <p:sp>
        <p:nvSpPr>
          <p:cNvPr id="69" name="TextBox 68"/>
          <p:cNvSpPr txBox="1"/>
          <p:nvPr/>
        </p:nvSpPr>
        <p:spPr>
          <a:xfrm>
            <a:off x="5373890" y="2566463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실시간 데이터 요청</a:t>
            </a:r>
            <a:endParaRPr lang="ko-KR" altLang="en-US" sz="1200" dirty="0"/>
          </a:p>
        </p:txBody>
      </p:sp>
      <p:sp>
        <p:nvSpPr>
          <p:cNvPr id="70" name="TextBox 69"/>
          <p:cNvSpPr txBox="1"/>
          <p:nvPr/>
        </p:nvSpPr>
        <p:spPr>
          <a:xfrm>
            <a:off x="1999383" y="4146150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실시간 데이터 전송</a:t>
            </a:r>
            <a:endParaRPr lang="ko-KR" altLang="en-US" sz="1200" dirty="0"/>
          </a:p>
        </p:txBody>
      </p:sp>
      <p:sp>
        <p:nvSpPr>
          <p:cNvPr id="72" name="TextBox 71"/>
          <p:cNvSpPr txBox="1"/>
          <p:nvPr/>
        </p:nvSpPr>
        <p:spPr>
          <a:xfrm>
            <a:off x="1999383" y="2533270"/>
            <a:ext cx="15247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실시간 데이터 요청</a:t>
            </a:r>
            <a:endParaRPr lang="ko-KR" altLang="en-US" sz="1200" dirty="0"/>
          </a:p>
        </p:txBody>
      </p:sp>
      <p:cxnSp>
        <p:nvCxnSpPr>
          <p:cNvPr id="64" name="꺾인 연결선 63"/>
          <p:cNvCxnSpPr>
            <a:stCxn id="1026" idx="0"/>
            <a:endCxn id="16" idx="0"/>
          </p:cNvCxnSpPr>
          <p:nvPr/>
        </p:nvCxnSpPr>
        <p:spPr>
          <a:xfrm rot="5400000" flipH="1" flipV="1">
            <a:off x="4526457" y="-366026"/>
            <a:ext cx="418503" cy="6128646"/>
          </a:xfrm>
          <a:prstGeom prst="bentConnector3">
            <a:avLst>
              <a:gd name="adj1" fmla="val 1546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752212" y="1922475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과거 데이터 요청</a:t>
            </a:r>
            <a:endParaRPr lang="ko-KR" altLang="en-US" sz="1200" dirty="0"/>
          </a:p>
        </p:txBody>
      </p:sp>
      <p:cxnSp>
        <p:nvCxnSpPr>
          <p:cNvPr id="74" name="꺾인 연결선 73"/>
          <p:cNvCxnSpPr>
            <a:stCxn id="16" idx="1"/>
            <a:endCxn id="7" idx="2"/>
          </p:cNvCxnSpPr>
          <p:nvPr/>
        </p:nvCxnSpPr>
        <p:spPr>
          <a:xfrm rot="10800000" flipV="1">
            <a:off x="1671385" y="2886946"/>
            <a:ext cx="5192816" cy="850317"/>
          </a:xfrm>
          <a:prstGeom prst="bentConnector4">
            <a:avLst>
              <a:gd name="adj1" fmla="val 15856"/>
              <a:gd name="adj2" fmla="val 22073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/>
          <p:cNvSpPr txBox="1"/>
          <p:nvPr/>
        </p:nvSpPr>
        <p:spPr>
          <a:xfrm>
            <a:off x="3752212" y="4930318"/>
            <a:ext cx="13708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과거 데이터 전송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18785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25</Words>
  <Application>Microsoft Office PowerPoint</Application>
  <PresentationFormat>와이드스크린</PresentationFormat>
  <Paragraphs>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Pro</dc:creator>
  <cp:lastModifiedBy>Pro</cp:lastModifiedBy>
  <cp:revision>3</cp:revision>
  <dcterms:created xsi:type="dcterms:W3CDTF">2025-06-23T12:44:21Z</dcterms:created>
  <dcterms:modified xsi:type="dcterms:W3CDTF">2025-06-23T12:56:49Z</dcterms:modified>
</cp:coreProperties>
</file>