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MATHISHREE G </a:t>
            </a:r>
          </a:p>
          <a:p>
            <a:r>
              <a:rPr lang="en-US" sz="2400" dirty="0"/>
              <a:t>REGISTER NO :2428c0484</a:t>
            </a:r>
          </a:p>
          <a:p>
            <a:r>
              <a:rPr lang="en-US" sz="2400" dirty="0"/>
              <a:t>NMID: 7301DE72607F72AA84A43EDA9E4336FC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 AIML</a:t>
            </a:r>
          </a:p>
          <a:p>
            <a:r>
              <a:rPr lang="en-US" sz="2400" dirty="0"/>
              <a:t>COLLEGE: KPR College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4828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291EC-5F16-1EBD-E3AD-F670503C3B41}"/>
              </a:ext>
            </a:extLst>
          </p:cNvPr>
          <p:cNvSpPr txBox="1"/>
          <p:nvPr/>
        </p:nvSpPr>
        <p:spPr>
          <a:xfrm>
            <a:off x="721107" y="1487034"/>
            <a:ext cx="461289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Screenshots of portfolio pages (About Me, Case Studies, Research, Skills).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Highlighted achievements: e.g., patient recovery cases, workshops, or certifications.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8EC2F0-9151-E6A2-CE2D-6F6ABE44B2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09" y="1446261"/>
            <a:ext cx="3772091" cy="1625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CE4919-E6AF-8575-5615-17A78763A2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492" y="4759679"/>
            <a:ext cx="3857509" cy="2070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56DAF-BCE5-BC10-C264-75D499F832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09" y="3115413"/>
            <a:ext cx="3695892" cy="17299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43677" y="101804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56725-6AC6-8AD7-23AD-8F96453DA5C1}"/>
              </a:ext>
            </a:extLst>
          </p:cNvPr>
          <p:cNvSpPr txBox="1"/>
          <p:nvPr/>
        </p:nvSpPr>
        <p:spPr>
          <a:xfrm>
            <a:off x="609601" y="1870075"/>
            <a:ext cx="85344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well-designed web portfolio highlights your physiotherapy skills, experience, and digital proficiency.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better engagement—easy to share, visually appealing, and informative.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DF9E-A38A-66CD-38B3-AA53656A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63C1E-FF3D-4C7D-29DF-08DB4037CFB9}"/>
              </a:ext>
            </a:extLst>
          </p:cNvPr>
          <p:cNvSpPr txBox="1"/>
          <p:nvPr/>
        </p:nvSpPr>
        <p:spPr>
          <a:xfrm>
            <a:off x="1143000" y="24384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https://github.com/gmathishree/Physiotherapist-portfolio</a:t>
            </a:r>
          </a:p>
        </p:txBody>
      </p:sp>
    </p:spTree>
    <p:extLst>
      <p:ext uri="{BB962C8B-B14F-4D97-AF65-F5344CB8AC3E}">
        <p14:creationId xmlns:p14="http://schemas.microsoft.com/office/powerpoint/2010/main" val="394945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E4562-E755-1955-4E50-AF3DF42E6E5F}"/>
              </a:ext>
            </a:extLst>
          </p:cNvPr>
          <p:cNvSpPr txBox="1"/>
          <p:nvPr/>
        </p:nvSpPr>
        <p:spPr>
          <a:xfrm>
            <a:off x="1815402" y="2686249"/>
            <a:ext cx="6758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Physiotherapist Portfolio</a:t>
            </a:r>
            <a:r>
              <a:rPr lang="en-IN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8875" y="2895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2532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F58CEF-71AD-E757-35AE-23B2E6AB2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" y="1835566"/>
            <a:ext cx="8534400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physiotherapy’s role in recovery and wellness.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showcasing practical skills, projects, and achievements of physiotherapy students/professionals.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 portfolio to highlight clinical experience, research, and patient care contributions.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05600" y="13458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E74112C-6862-4099-3E6E-8F180A2F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905000"/>
            <a:ext cx="784860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Digital portfolio showcasing academic, clinical, and professional achievements in physiotherapy.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About Me, Education, Clinical Postings, Research/Case Studies, Skills, Certificates, Contact.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Idea: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Present a professional profile that highlights skills in patient care, rehabilitation techniques, and physiotherapy research.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950F6A-E580-2C1D-B04A-7E2DB15A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19300"/>
            <a:ext cx="7239000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academic evaluation and internships.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present qualifications and clinical skills to recruiters.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Institutions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assess potential physiotherapists for hiring.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Patients/Community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build trust and credibility.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1292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875B5-4A5A-0675-B48B-D16053433D3C}"/>
              </a:ext>
            </a:extLst>
          </p:cNvPr>
          <p:cNvSpPr txBox="1"/>
          <p:nvPr/>
        </p:nvSpPr>
        <p:spPr>
          <a:xfrm>
            <a:off x="2895600" y="1420495"/>
            <a:ext cx="6102350" cy="3650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structure—sections, headings, and content layout.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 styling—organization, responsiveness, and visual appeal.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interactive features—navigation enhancements or animations.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(if applicable):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Hosted via GitHub Pages for easy access/sharing.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40314D-CD0A-96B5-43E5-34F25F692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1524000"/>
            <a:ext cx="9353550" cy="166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intuitive navigation between sections.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Visually structured for ease of reading and engagement.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devices—mobile and desktop compatibility.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86441-5D88-29BD-995E-D98B0BCD93D6}"/>
              </a:ext>
            </a:extLst>
          </p:cNvPr>
          <p:cNvSpPr txBox="1"/>
          <p:nvPr/>
        </p:nvSpPr>
        <p:spPr>
          <a:xfrm>
            <a:off x="755332" y="1600200"/>
            <a:ext cx="8398193" cy="2812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navigation across portfolio sections.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aesthetic aligned with healthcare credibility.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interactive elements—animations, links, or contact forms.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 Quick loading and easy access to key content (e.g., case studies, certifications).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439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Dhanu mathi</cp:lastModifiedBy>
  <cp:revision>27</cp:revision>
  <dcterms:created xsi:type="dcterms:W3CDTF">2024-03-29T15:07:22Z</dcterms:created>
  <dcterms:modified xsi:type="dcterms:W3CDTF">2025-09-10T14:55:45Z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