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0CC1B-E1E4-EFDF-6C2D-13E2985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46709-6D9C-953C-49A5-DB2C819B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E9A3E-12B5-5DD7-BF93-6F61B59B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45E83-3F06-FB0F-8DC2-90955AE9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1605-FFDA-C963-DA51-4460199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23B93-29CC-642A-1EAE-FEA052FC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A99BC1-A890-B0BD-998F-BE0EAC53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9AFDC-7EB5-D105-AED3-8944D7D3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FADD0-DE80-C082-ADDE-A016E86E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29B06-4043-6FA8-7D64-31CAD548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8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1A5D3-05CB-67EE-BA6E-0C39AEDF3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36301-2206-16A7-6FE8-32B0F119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6EC13-0BE5-26E4-C12A-7BA5EF0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A513E-0ECD-B294-2888-1999984D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453E1-A132-9A43-22DC-03E72F89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2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7E66C-B74C-F312-F284-15D5940F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D5FB1-59BD-FB0D-858F-38D52379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E66FC-44CA-93D1-0BBC-C49B5538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A2A79-8037-F84E-979E-B1FE060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2908C-5A79-C94C-512C-F99B69D1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8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BF8A5-A960-A818-8FC6-E10E652C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541FA-A548-79FF-5C45-BBDD82EB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511C9-9599-8BA0-6177-CC00FDB6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33FBB-CB19-C536-94C4-E27E79EE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7208D-0A55-78D8-1E4E-0D41B8F9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8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BE907-3BA6-29F4-D181-2483B0E9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B68A8-6943-2290-D916-4AA4E986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87CBA-0A2A-5128-5633-F17378A4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78ED0-FD0F-C009-08CE-54AF4601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60646D-49AC-A22D-0CE9-3227A2A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567CC-1C61-DA13-FADA-7E7C36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77721-C181-70C3-43FC-3EE4BF36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F698E-E92D-E5CF-1A71-E235DCA1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20627A-B463-D89F-7B46-02CDC927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FB09C9-4AF3-807C-E477-A0984A0C5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347781-C044-2EE8-2B98-00F812ED3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5E752C-F895-925B-D687-2D540230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F8ED5A-E01F-0753-514B-D158A89D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EDC754-2912-0C32-132D-F91B763E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E781-6F82-1091-D6D1-31DD279E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4C7BCA-2743-BEFA-D2DC-94667C22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BF4905-0F8F-3354-1D90-4A25CDE9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AEBFEF-C8A2-FD39-7140-DC5716FD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58D24-911F-1531-CAB4-5C2904CA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384CD2-C333-CCF7-F41A-1A3A5A68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8FBBB-A55F-9B25-B86C-71864797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16A5-66C2-D63B-6586-034B71D6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AF9FF-1AE5-75BB-2919-14A41314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48528F-2C54-CA48-6FBF-250F1A9F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4D801-367D-829A-3D57-C86D8FE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45D48-2ACA-CD35-5CA4-3E5EDA01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11B75-E0B1-4FF6-F5BC-2FF57B2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2CB9E-5136-3EBE-8D0C-AF0EED18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49D234-A9F6-6925-8EC7-854918CF6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4DA8A-9B6C-398C-B348-4861BD15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18DAE2-9281-48BF-2821-4198215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973FF-9C02-B382-3058-C93A077E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D06103-81F2-EB1C-532A-08064A25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9E31AF-FC44-556C-87D2-5EAC3DAC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BBE59-288D-F1BB-5D5F-027922B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A97BB-6439-74AD-2A42-9C7DB5B5A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394FB-C6FC-40A2-B5F3-ADE1A4EC5683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FC3D7-F39D-7546-8FE6-C3FC027EA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A5F6E-19DD-66C8-6901-053A64A1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079C6-6642-4BAA-9679-3D5CC6908B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D047E3-7592-7590-E678-C8394E9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423486"/>
            <a:ext cx="8926286" cy="6434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9F5C3E-602B-5F70-1F3C-68EE038F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133993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F83A41-A95D-E07E-7ED4-E804902C8A44}"/>
              </a:ext>
            </a:extLst>
          </p:cNvPr>
          <p:cNvSpPr txBox="1"/>
          <p:nvPr/>
        </p:nvSpPr>
        <p:spPr>
          <a:xfrm>
            <a:off x="128470" y="3105150"/>
            <a:ext cx="6877050" cy="3693319"/>
          </a:xfrm>
          <a:prstGeom prst="rect">
            <a:avLst/>
          </a:prstGeom>
          <a:solidFill>
            <a:srgbClr val="10192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Desafio proposto na imersão da </a:t>
            </a:r>
            <a:r>
              <a:rPr lang="pt-BR" sz="2500" dirty="0" err="1">
                <a:solidFill>
                  <a:schemeClr val="bg1"/>
                </a:solidFill>
              </a:rPr>
              <a:t>Alura</a:t>
            </a:r>
            <a:r>
              <a:rPr lang="pt-BR" sz="2500" dirty="0">
                <a:solidFill>
                  <a:schemeClr val="bg1"/>
                </a:solidFill>
              </a:rPr>
              <a:t> com Gemini AI.</a:t>
            </a:r>
          </a:p>
          <a:p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Utilizando o conceito de "Chain-</a:t>
            </a:r>
            <a:r>
              <a:rPr lang="pt-BR" sz="2500" dirty="0" err="1">
                <a:solidFill>
                  <a:schemeClr val="bg1"/>
                </a:solidFill>
              </a:rPr>
              <a:t>of</a:t>
            </a:r>
            <a:r>
              <a:rPr lang="pt-BR" sz="2500" dirty="0">
                <a:solidFill>
                  <a:schemeClr val="bg1"/>
                </a:solidFill>
              </a:rPr>
              <a:t>-</a:t>
            </a:r>
            <a:r>
              <a:rPr lang="pt-BR" sz="2500" dirty="0" err="1">
                <a:solidFill>
                  <a:schemeClr val="bg1"/>
                </a:solidFill>
              </a:rPr>
              <a:t>Thought</a:t>
            </a:r>
            <a:r>
              <a:rPr lang="pt-BR" sz="2500" dirty="0">
                <a:solidFill>
                  <a:schemeClr val="bg1"/>
                </a:solidFill>
              </a:rPr>
              <a:t>" foram passados 6 notícias do site Alternativa Online e logo após foi solicitado para o Gemini 5 propostas de títulos para uma notícia específica relacionado ao feriado japonês chamado "Midori no </a:t>
            </a:r>
            <a:r>
              <a:rPr lang="pt-BR" sz="2500" dirty="0" err="1">
                <a:solidFill>
                  <a:schemeClr val="bg1"/>
                </a:solidFill>
              </a:rPr>
              <a:t>Hi</a:t>
            </a:r>
            <a:r>
              <a:rPr lang="pt-BR" sz="2500" dirty="0">
                <a:solidFill>
                  <a:schemeClr val="bg1"/>
                </a:solidFill>
              </a:rPr>
              <a:t>" (Dia do verde).</a:t>
            </a:r>
          </a:p>
        </p:txBody>
      </p:sp>
    </p:spTree>
    <p:extLst>
      <p:ext uri="{BB962C8B-B14F-4D97-AF65-F5344CB8AC3E}">
        <p14:creationId xmlns:p14="http://schemas.microsoft.com/office/powerpoint/2010/main" val="412238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Hideaki Matsunaga</dc:creator>
  <cp:lastModifiedBy>Gilberto Hideaki Matsunaga</cp:lastModifiedBy>
  <cp:revision>1</cp:revision>
  <dcterms:created xsi:type="dcterms:W3CDTF">2024-05-07T19:32:23Z</dcterms:created>
  <dcterms:modified xsi:type="dcterms:W3CDTF">2024-05-07T20:08:16Z</dcterms:modified>
</cp:coreProperties>
</file>