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7" r:id="rId1"/>
    <p:sldMasterId id="2147483678" r:id="rId2"/>
    <p:sldMasterId id="2147483680" r:id="rId3"/>
    <p:sldMasterId id="2147483691" r:id="rId4"/>
    <p:sldMasterId id="2147483694" r:id="rId5"/>
    <p:sldMasterId id="2147483697" r:id="rId6"/>
  </p:sldMasterIdLst>
  <p:notesMasterIdLst>
    <p:notesMasterId r:id="rId11"/>
  </p:notesMasterIdLst>
  <p:sldIdLst>
    <p:sldId id="935" r:id="rId7"/>
    <p:sldId id="391" r:id="rId8"/>
    <p:sldId id="617" r:id="rId9"/>
    <p:sldId id="619" r:id="rId10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000000"/>
          </p15:clr>
        </p15:guide>
        <p15:guide id="2" pos="2304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801"/>
    <a:srgbClr val="D0D8E8"/>
    <a:srgbClr val="F3CCAD"/>
    <a:srgbClr val="F2F2F2"/>
    <a:srgbClr val="417F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6" autoAdjust="0"/>
    <p:restoredTop sz="94066" autoAdjust="0"/>
  </p:normalViewPr>
  <p:slideViewPr>
    <p:cSldViewPr snapToGrid="0">
      <p:cViewPr varScale="1">
        <p:scale>
          <a:sx n="102" d="100"/>
          <a:sy n="102" d="100"/>
        </p:scale>
        <p:origin x="192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8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tableStyles" Target="tableStyle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é Pontes Sampaio" userId="0eaa375e-b457-47d7-9870-519e14bb9e31" providerId="ADAL" clId="{DBBFFB8D-497B-40E6-8520-0E26A2EA0F87}"/>
    <pc:docChg chg="undo custSel addSld delSld modSld modMainMaster">
      <pc:chgData name="André Pontes Sampaio" userId="0eaa375e-b457-47d7-9870-519e14bb9e31" providerId="ADAL" clId="{DBBFFB8D-497B-40E6-8520-0E26A2EA0F87}" dt="2019-02-04T12:13:12.057" v="1537" actId="20577"/>
      <pc:docMkLst>
        <pc:docMk/>
      </pc:docMkLst>
      <pc:sldChg chg="modSp">
        <pc:chgData name="André Pontes Sampaio" userId="0eaa375e-b457-47d7-9870-519e14bb9e31" providerId="ADAL" clId="{DBBFFB8D-497B-40E6-8520-0E26A2EA0F87}" dt="2019-02-04T12:13:12.057" v="1537" actId="20577"/>
        <pc:sldMkLst>
          <pc:docMk/>
          <pc:sldMk cId="0" sldId="257"/>
        </pc:sldMkLst>
        <pc:spChg chg="mod">
          <ac:chgData name="André Pontes Sampaio" userId="0eaa375e-b457-47d7-9870-519e14bb9e31" providerId="ADAL" clId="{DBBFFB8D-497B-40E6-8520-0E26A2EA0F87}" dt="2019-02-04T12:13:12.057" v="1537" actId="20577"/>
          <ac:spMkLst>
            <pc:docMk/>
            <pc:sldMk cId="0" sldId="257"/>
            <ac:spMk id="153" creationId="{00000000-0000-0000-0000-000000000000}"/>
          </ac:spMkLst>
        </pc:spChg>
        <pc:spChg chg="mod">
          <ac:chgData name="André Pontes Sampaio" userId="0eaa375e-b457-47d7-9870-519e14bb9e31" providerId="ADAL" clId="{DBBFFB8D-497B-40E6-8520-0E26A2EA0F87}" dt="2019-01-31T14:57:48.142" v="13" actId="20577"/>
          <ac:spMkLst>
            <pc:docMk/>
            <pc:sldMk cId="0" sldId="257"/>
            <ac:spMk id="154" creationId="{00000000-0000-0000-0000-000000000000}"/>
          </ac:spMkLst>
        </pc:spChg>
      </pc:sldChg>
      <pc:sldChg chg="del">
        <pc:chgData name="André Pontes Sampaio" userId="0eaa375e-b457-47d7-9870-519e14bb9e31" providerId="ADAL" clId="{DBBFFB8D-497B-40E6-8520-0E26A2EA0F87}" dt="2019-01-31T15:03:06.575" v="198" actId="2696"/>
        <pc:sldMkLst>
          <pc:docMk/>
          <pc:sldMk cId="0" sldId="258"/>
        </pc:sldMkLst>
      </pc:sldChg>
      <pc:sldChg chg="addSp modSp modAnim">
        <pc:chgData name="André Pontes Sampaio" userId="0eaa375e-b457-47d7-9870-519e14bb9e31" providerId="ADAL" clId="{DBBFFB8D-497B-40E6-8520-0E26A2EA0F87}" dt="2019-02-04T12:10:56.707" v="1530" actId="20577"/>
        <pc:sldMkLst>
          <pc:docMk/>
          <pc:sldMk cId="3223938091" sldId="391"/>
        </pc:sldMkLst>
        <pc:spChg chg="add mod">
          <ac:chgData name="André Pontes Sampaio" userId="0eaa375e-b457-47d7-9870-519e14bb9e31" providerId="ADAL" clId="{DBBFFB8D-497B-40E6-8520-0E26A2EA0F87}" dt="2019-02-04T12:07:33.632" v="1521" actId="6549"/>
          <ac:spMkLst>
            <pc:docMk/>
            <pc:sldMk cId="3223938091" sldId="391"/>
            <ac:spMk id="3" creationId="{401AEE7C-7401-45EF-9BD2-05F337644C25}"/>
          </ac:spMkLst>
        </pc:spChg>
        <pc:spChg chg="mod">
          <ac:chgData name="André Pontes Sampaio" userId="0eaa375e-b457-47d7-9870-519e14bb9e31" providerId="ADAL" clId="{DBBFFB8D-497B-40E6-8520-0E26A2EA0F87}" dt="2019-02-04T12:10:56.707" v="1530" actId="20577"/>
          <ac:spMkLst>
            <pc:docMk/>
            <pc:sldMk cId="3223938091" sldId="391"/>
            <ac:spMk id="171" creationId="{00000000-0000-0000-0000-000000000000}"/>
          </ac:spMkLst>
        </pc:spChg>
      </pc:sldChg>
      <pc:sldChg chg="del">
        <pc:chgData name="André Pontes Sampaio" userId="0eaa375e-b457-47d7-9870-519e14bb9e31" providerId="ADAL" clId="{DBBFFB8D-497B-40E6-8520-0E26A2EA0F87}" dt="2019-01-31T15:03:06.810" v="200" actId="2696"/>
        <pc:sldMkLst>
          <pc:docMk/>
          <pc:sldMk cId="920906021" sldId="609"/>
        </pc:sldMkLst>
      </pc:sldChg>
      <pc:sldChg chg="del">
        <pc:chgData name="André Pontes Sampaio" userId="0eaa375e-b457-47d7-9870-519e14bb9e31" providerId="ADAL" clId="{DBBFFB8D-497B-40E6-8520-0E26A2EA0F87}" dt="2019-01-31T15:03:06.747" v="199" actId="2696"/>
        <pc:sldMkLst>
          <pc:docMk/>
          <pc:sldMk cId="994987228" sldId="610"/>
        </pc:sldMkLst>
      </pc:sldChg>
      <pc:sldChg chg="del">
        <pc:chgData name="André Pontes Sampaio" userId="0eaa375e-b457-47d7-9870-519e14bb9e31" providerId="ADAL" clId="{DBBFFB8D-497B-40E6-8520-0E26A2EA0F87}" dt="2019-01-31T15:03:06.852" v="202" actId="2696"/>
        <pc:sldMkLst>
          <pc:docMk/>
          <pc:sldMk cId="3443853787" sldId="611"/>
        </pc:sldMkLst>
      </pc:sldChg>
      <pc:sldChg chg="addSp delSp modSp">
        <pc:chgData name="André Pontes Sampaio" userId="0eaa375e-b457-47d7-9870-519e14bb9e31" providerId="ADAL" clId="{DBBFFB8D-497B-40E6-8520-0E26A2EA0F87}" dt="2019-02-04T12:11:55.361" v="1534" actId="113"/>
        <pc:sldMkLst>
          <pc:docMk/>
          <pc:sldMk cId="4013299161" sldId="617"/>
        </pc:sldMkLst>
        <pc:spChg chg="mod">
          <ac:chgData name="André Pontes Sampaio" userId="0eaa375e-b457-47d7-9870-519e14bb9e31" providerId="ADAL" clId="{DBBFFB8D-497B-40E6-8520-0E26A2EA0F87}" dt="2019-02-04T11:54:52.156" v="1278" actId="6549"/>
          <ac:spMkLst>
            <pc:docMk/>
            <pc:sldMk cId="4013299161" sldId="617"/>
            <ac:spMk id="8" creationId="{9B26130B-93E8-438C-8428-E6802A3F1695}"/>
          </ac:spMkLst>
        </pc:spChg>
        <pc:spChg chg="mod">
          <ac:chgData name="André Pontes Sampaio" userId="0eaa375e-b457-47d7-9870-519e14bb9e31" providerId="ADAL" clId="{DBBFFB8D-497B-40E6-8520-0E26A2EA0F87}" dt="2019-02-04T12:11:55.361" v="1534" actId="113"/>
          <ac:spMkLst>
            <pc:docMk/>
            <pc:sldMk cId="4013299161" sldId="617"/>
            <ac:spMk id="160" creationId="{00000000-0000-0000-0000-000000000000}"/>
          </ac:spMkLst>
        </pc:spChg>
        <pc:graphicFrameChg chg="add mod modGraphic">
          <ac:chgData name="André Pontes Sampaio" userId="0eaa375e-b457-47d7-9870-519e14bb9e31" providerId="ADAL" clId="{DBBFFB8D-497B-40E6-8520-0E26A2EA0F87}" dt="2019-02-04T12:09:26.765" v="1525" actId="403"/>
          <ac:graphicFrameMkLst>
            <pc:docMk/>
            <pc:sldMk cId="4013299161" sldId="617"/>
            <ac:graphicFrameMk id="2" creationId="{A329D1ED-12D3-4CC5-9DCC-3115C039F268}"/>
          </ac:graphicFrameMkLst>
        </pc:graphicFrameChg>
        <pc:graphicFrameChg chg="del">
          <ac:chgData name="André Pontes Sampaio" userId="0eaa375e-b457-47d7-9870-519e14bb9e31" providerId="ADAL" clId="{DBBFFB8D-497B-40E6-8520-0E26A2EA0F87}" dt="2019-01-31T15:10:13.873" v="343" actId="478"/>
          <ac:graphicFrameMkLst>
            <pc:docMk/>
            <pc:sldMk cId="4013299161" sldId="617"/>
            <ac:graphicFrameMk id="9" creationId="{0C9CC1D5-3ADB-4D99-AF8B-D051A53ECCB0}"/>
          </ac:graphicFrameMkLst>
        </pc:graphicFrameChg>
        <pc:graphicFrameChg chg="del">
          <ac:chgData name="André Pontes Sampaio" userId="0eaa375e-b457-47d7-9870-519e14bb9e31" providerId="ADAL" clId="{DBBFFB8D-497B-40E6-8520-0E26A2EA0F87}" dt="2019-01-31T15:10:10.072" v="342" actId="478"/>
          <ac:graphicFrameMkLst>
            <pc:docMk/>
            <pc:sldMk cId="4013299161" sldId="617"/>
            <ac:graphicFrameMk id="10" creationId="{E7116645-59A2-412B-832C-5913A97B8E94}"/>
          </ac:graphicFrameMkLst>
        </pc:graphicFrameChg>
        <pc:graphicFrameChg chg="mod modGraphic">
          <ac:chgData name="André Pontes Sampaio" userId="0eaa375e-b457-47d7-9870-519e14bb9e31" providerId="ADAL" clId="{DBBFFB8D-497B-40E6-8520-0E26A2EA0F87}" dt="2019-02-04T11:37:27.045" v="821"/>
          <ac:graphicFrameMkLst>
            <pc:docMk/>
            <pc:sldMk cId="4013299161" sldId="617"/>
            <ac:graphicFrameMk id="11" creationId="{D11E1C0D-7302-4842-A3A1-25E38E5298EF}"/>
          </ac:graphicFrameMkLst>
        </pc:graphicFrameChg>
      </pc:sldChg>
      <pc:sldChg chg="modSp add">
        <pc:chgData name="André Pontes Sampaio" userId="0eaa375e-b457-47d7-9870-519e14bb9e31" providerId="ADAL" clId="{DBBFFB8D-497B-40E6-8520-0E26A2EA0F87}" dt="2019-02-04T12:12:01.051" v="1535" actId="113"/>
        <pc:sldMkLst>
          <pc:docMk/>
          <pc:sldMk cId="2029814209" sldId="618"/>
        </pc:sldMkLst>
        <pc:spChg chg="mod">
          <ac:chgData name="André Pontes Sampaio" userId="0eaa375e-b457-47d7-9870-519e14bb9e31" providerId="ADAL" clId="{DBBFFB8D-497B-40E6-8520-0E26A2EA0F87}" dt="2019-02-04T11:54:56.554" v="1289" actId="20577"/>
          <ac:spMkLst>
            <pc:docMk/>
            <pc:sldMk cId="2029814209" sldId="618"/>
            <ac:spMk id="8" creationId="{9B26130B-93E8-438C-8428-E6802A3F1695}"/>
          </ac:spMkLst>
        </pc:spChg>
        <pc:spChg chg="mod">
          <ac:chgData name="André Pontes Sampaio" userId="0eaa375e-b457-47d7-9870-519e14bb9e31" providerId="ADAL" clId="{DBBFFB8D-497B-40E6-8520-0E26A2EA0F87}" dt="2019-02-04T12:12:01.051" v="1535" actId="113"/>
          <ac:spMkLst>
            <pc:docMk/>
            <pc:sldMk cId="2029814209" sldId="618"/>
            <ac:spMk id="160" creationId="{00000000-0000-0000-0000-000000000000}"/>
          </ac:spMkLst>
        </pc:spChg>
        <pc:graphicFrameChg chg="mod modGraphic">
          <ac:chgData name="André Pontes Sampaio" userId="0eaa375e-b457-47d7-9870-519e14bb9e31" providerId="ADAL" clId="{DBBFFB8D-497B-40E6-8520-0E26A2EA0F87}" dt="2019-02-04T12:11:22.657" v="1531" actId="20577"/>
          <ac:graphicFrameMkLst>
            <pc:docMk/>
            <pc:sldMk cId="2029814209" sldId="618"/>
            <ac:graphicFrameMk id="2" creationId="{A329D1ED-12D3-4CC5-9DCC-3115C039F268}"/>
          </ac:graphicFrameMkLst>
        </pc:graphicFrameChg>
        <pc:graphicFrameChg chg="mod modGraphic">
          <ac:chgData name="André Pontes Sampaio" userId="0eaa375e-b457-47d7-9870-519e14bb9e31" providerId="ADAL" clId="{DBBFFB8D-497B-40E6-8520-0E26A2EA0F87}" dt="2019-02-04T11:51:44.145" v="1188" actId="1076"/>
          <ac:graphicFrameMkLst>
            <pc:docMk/>
            <pc:sldMk cId="2029814209" sldId="618"/>
            <ac:graphicFrameMk id="11" creationId="{D11E1C0D-7302-4842-A3A1-25E38E5298EF}"/>
          </ac:graphicFrameMkLst>
        </pc:graphicFrameChg>
      </pc:sldChg>
      <pc:sldMasterChg chg="delSldLayout">
        <pc:chgData name="André Pontes Sampaio" userId="0eaa375e-b457-47d7-9870-519e14bb9e31" providerId="ADAL" clId="{DBBFFB8D-497B-40E6-8520-0E26A2EA0F87}" dt="2019-01-31T15:03:06.810" v="201" actId="2696"/>
        <pc:sldMasterMkLst>
          <pc:docMk/>
          <pc:sldMasterMk cId="0" sldId="2147483678"/>
        </pc:sldMasterMkLst>
        <pc:sldLayoutChg chg="del">
          <pc:chgData name="André Pontes Sampaio" userId="0eaa375e-b457-47d7-9870-519e14bb9e31" providerId="ADAL" clId="{DBBFFB8D-497B-40E6-8520-0E26A2EA0F87}" dt="2019-01-31T15:03:06.810" v="201" actId="2696"/>
          <pc:sldLayoutMkLst>
            <pc:docMk/>
            <pc:sldMasterMk cId="0" sldId="2147483678"/>
            <pc:sldLayoutMk cId="0" sldId="2147483652"/>
          </pc:sldLayoutMkLst>
        </pc:sldLayoutChg>
      </pc:sldMasterChg>
      <pc:sldMasterChg chg="modSp">
        <pc:chgData name="André Pontes Sampaio" userId="0eaa375e-b457-47d7-9870-519e14bb9e31" providerId="ADAL" clId="{DBBFFB8D-497B-40E6-8520-0E26A2EA0F87}" dt="2019-02-04T12:00:38.875" v="1353" actId="14100"/>
        <pc:sldMasterMkLst>
          <pc:docMk/>
          <pc:sldMasterMk cId="0" sldId="2147483680"/>
        </pc:sldMasterMkLst>
        <pc:picChg chg="mod">
          <ac:chgData name="André Pontes Sampaio" userId="0eaa375e-b457-47d7-9870-519e14bb9e31" providerId="ADAL" clId="{DBBFFB8D-497B-40E6-8520-0E26A2EA0F87}" dt="2019-02-04T12:00:38.875" v="1353" actId="14100"/>
          <ac:picMkLst>
            <pc:docMk/>
            <pc:sldMasterMk cId="0" sldId="2147483680"/>
            <ac:picMk id="91" creationId="{00000000-0000-0000-0000-000000000000}"/>
          </ac:picMkLst>
        </pc:picChg>
      </pc:sldMasterChg>
    </pc:docChg>
  </pc:docChgLst>
  <pc:docChgLst>
    <pc:chgData name="André Pontes Sampaio" userId="0eaa375e-b457-47d7-9870-519e14bb9e31" providerId="ADAL" clId="{2FD196AB-E0C5-4F42-A86B-9717F9318E51}"/>
    <pc:docChg chg="undo modSld">
      <pc:chgData name="André Pontes Sampaio" userId="0eaa375e-b457-47d7-9870-519e14bb9e31" providerId="ADAL" clId="{2FD196AB-E0C5-4F42-A86B-9717F9318E51}" dt="2019-02-14T16:11:33.356" v="38" actId="20577"/>
      <pc:docMkLst>
        <pc:docMk/>
      </pc:docMkLst>
      <pc:sldChg chg="modSp">
        <pc:chgData name="André Pontes Sampaio" userId="0eaa375e-b457-47d7-9870-519e14bb9e31" providerId="ADAL" clId="{2FD196AB-E0C5-4F42-A86B-9717F9318E51}" dt="2019-02-14T16:07:07.177" v="4" actId="20577"/>
        <pc:sldMkLst>
          <pc:docMk/>
          <pc:sldMk cId="3223938091" sldId="391"/>
        </pc:sldMkLst>
        <pc:spChg chg="mod">
          <ac:chgData name="André Pontes Sampaio" userId="0eaa375e-b457-47d7-9870-519e14bb9e31" providerId="ADAL" clId="{2FD196AB-E0C5-4F42-A86B-9717F9318E51}" dt="2019-02-14T16:07:07.177" v="4" actId="20577"/>
          <ac:spMkLst>
            <pc:docMk/>
            <pc:sldMk cId="3223938091" sldId="391"/>
            <ac:spMk id="3" creationId="{401AEE7C-7401-45EF-9BD2-05F337644C25}"/>
          </ac:spMkLst>
        </pc:spChg>
        <pc:spChg chg="mod">
          <ac:chgData name="André Pontes Sampaio" userId="0eaa375e-b457-47d7-9870-519e14bb9e31" providerId="ADAL" clId="{2FD196AB-E0C5-4F42-A86B-9717F9318E51}" dt="2019-02-14T16:06:33.872" v="2" actId="20577"/>
          <ac:spMkLst>
            <pc:docMk/>
            <pc:sldMk cId="3223938091" sldId="391"/>
            <ac:spMk id="171" creationId="{00000000-0000-0000-0000-000000000000}"/>
          </ac:spMkLst>
        </pc:spChg>
      </pc:sldChg>
      <pc:sldChg chg="modSp">
        <pc:chgData name="André Pontes Sampaio" userId="0eaa375e-b457-47d7-9870-519e14bb9e31" providerId="ADAL" clId="{2FD196AB-E0C5-4F42-A86B-9717F9318E51}" dt="2019-02-14T16:11:33.356" v="38" actId="20577"/>
        <pc:sldMkLst>
          <pc:docMk/>
          <pc:sldMk cId="4013299161" sldId="617"/>
        </pc:sldMkLst>
        <pc:graphicFrameChg chg="mod modGraphic">
          <ac:chgData name="André Pontes Sampaio" userId="0eaa375e-b457-47d7-9870-519e14bb9e31" providerId="ADAL" clId="{2FD196AB-E0C5-4F42-A86B-9717F9318E51}" dt="2019-02-14T16:11:33.356" v="38" actId="20577"/>
          <ac:graphicFrameMkLst>
            <pc:docMk/>
            <pc:sldMk cId="4013299161" sldId="617"/>
            <ac:graphicFrameMk id="2" creationId="{A329D1ED-12D3-4CC5-9DCC-3115C039F268}"/>
          </ac:graphicFrameMkLst>
        </pc:graphicFrameChg>
      </pc:sldChg>
    </pc:docChg>
  </pc:docChgLst>
  <pc:docChgLst>
    <pc:chgData name="André Pontes Sampaio" userId="0eaa375e-b457-47d7-9870-519e14bb9e31" providerId="ADAL" clId="{0FD2BBE5-35FC-42CE-A069-6336F6FC4DE9}"/>
    <pc:docChg chg="custSel modSld">
      <pc:chgData name="André Pontes Sampaio" userId="0eaa375e-b457-47d7-9870-519e14bb9e31" providerId="ADAL" clId="{0FD2BBE5-35FC-42CE-A069-6336F6FC4DE9}" dt="2019-02-25T13:46:03.713" v="96" actId="255"/>
      <pc:docMkLst>
        <pc:docMk/>
      </pc:docMkLst>
      <pc:sldChg chg="modSp">
        <pc:chgData name="André Pontes Sampaio" userId="0eaa375e-b457-47d7-9870-519e14bb9e31" providerId="ADAL" clId="{0FD2BBE5-35FC-42CE-A069-6336F6FC4DE9}" dt="2019-02-25T13:44:39.519" v="72" actId="6549"/>
        <pc:sldMkLst>
          <pc:docMk/>
          <pc:sldMk cId="3223938091" sldId="391"/>
        </pc:sldMkLst>
        <pc:spChg chg="mod">
          <ac:chgData name="André Pontes Sampaio" userId="0eaa375e-b457-47d7-9870-519e14bb9e31" providerId="ADAL" clId="{0FD2BBE5-35FC-42CE-A069-6336F6FC4DE9}" dt="2019-02-25T13:44:39.519" v="72" actId="6549"/>
          <ac:spMkLst>
            <pc:docMk/>
            <pc:sldMk cId="3223938091" sldId="391"/>
            <ac:spMk id="171" creationId="{00000000-0000-0000-0000-000000000000}"/>
          </ac:spMkLst>
        </pc:spChg>
      </pc:sldChg>
      <pc:sldChg chg="modSp">
        <pc:chgData name="André Pontes Sampaio" userId="0eaa375e-b457-47d7-9870-519e14bb9e31" providerId="ADAL" clId="{0FD2BBE5-35FC-42CE-A069-6336F6FC4DE9}" dt="2019-02-25T13:46:03.713" v="96" actId="255"/>
        <pc:sldMkLst>
          <pc:docMk/>
          <pc:sldMk cId="4013299161" sldId="617"/>
        </pc:sldMkLst>
        <pc:graphicFrameChg chg="mod modGraphic">
          <ac:chgData name="André Pontes Sampaio" userId="0eaa375e-b457-47d7-9870-519e14bb9e31" providerId="ADAL" clId="{0FD2BBE5-35FC-42CE-A069-6336F6FC4DE9}" dt="2019-02-25T13:46:03.713" v="96" actId="255"/>
          <ac:graphicFrameMkLst>
            <pc:docMk/>
            <pc:sldMk cId="4013299161" sldId="617"/>
            <ac:graphicFrameMk id="11" creationId="{D11E1C0D-7302-4842-A3A1-25E38E5298EF}"/>
          </ac:graphicFrameMkLst>
        </pc:graphicFrameChg>
      </pc:sldChg>
      <pc:sldChg chg="addSp delSp modSp">
        <pc:chgData name="André Pontes Sampaio" userId="0eaa375e-b457-47d7-9870-519e14bb9e31" providerId="ADAL" clId="{0FD2BBE5-35FC-42CE-A069-6336F6FC4DE9}" dt="2019-02-25T13:45:49.956" v="94" actId="404"/>
        <pc:sldMkLst>
          <pc:docMk/>
          <pc:sldMk cId="2029814209" sldId="618"/>
        </pc:sldMkLst>
        <pc:graphicFrameChg chg="modGraphic">
          <ac:chgData name="André Pontes Sampaio" userId="0eaa375e-b457-47d7-9870-519e14bb9e31" providerId="ADAL" clId="{0FD2BBE5-35FC-42CE-A069-6336F6FC4DE9}" dt="2019-02-25T13:43:50.844" v="55" actId="20577"/>
          <ac:graphicFrameMkLst>
            <pc:docMk/>
            <pc:sldMk cId="2029814209" sldId="618"/>
            <ac:graphicFrameMk id="2" creationId="{A329D1ED-12D3-4CC5-9DCC-3115C039F268}"/>
          </ac:graphicFrameMkLst>
        </pc:graphicFrameChg>
        <pc:graphicFrameChg chg="add mod modGraphic">
          <ac:chgData name="André Pontes Sampaio" userId="0eaa375e-b457-47d7-9870-519e14bb9e31" providerId="ADAL" clId="{0FD2BBE5-35FC-42CE-A069-6336F6FC4DE9}" dt="2019-02-25T13:45:49.956" v="94" actId="404"/>
          <ac:graphicFrameMkLst>
            <pc:docMk/>
            <pc:sldMk cId="2029814209" sldId="618"/>
            <ac:graphicFrameMk id="6" creationId="{B80AB38B-ED9C-4052-AA2F-45E6B1208CAA}"/>
          </ac:graphicFrameMkLst>
        </pc:graphicFrameChg>
        <pc:graphicFrameChg chg="del modGraphic">
          <ac:chgData name="André Pontes Sampaio" userId="0eaa375e-b457-47d7-9870-519e14bb9e31" providerId="ADAL" clId="{0FD2BBE5-35FC-42CE-A069-6336F6FC4DE9}" dt="2019-02-25T13:44:03.825" v="57" actId="478"/>
          <ac:graphicFrameMkLst>
            <pc:docMk/>
            <pc:sldMk cId="2029814209" sldId="618"/>
            <ac:graphicFrameMk id="11" creationId="{D11E1C0D-7302-4842-A3A1-25E38E5298EF}"/>
          </ac:graphicFrameMkLst>
        </pc:graphicFrameChg>
      </pc:sldChg>
    </pc:docChg>
  </pc:docChgLst>
  <pc:docChgLst>
    <pc:chgData name="André Pontes Sampaio" userId="0eaa375e-b457-47d7-9870-519e14bb9e31" providerId="ADAL" clId="{D7A9884B-73D6-574B-A0AD-9639ADF7153E}"/>
    <pc:docChg chg="addSld delSld modSld">
      <pc:chgData name="André Pontes Sampaio" userId="0eaa375e-b457-47d7-9870-519e14bb9e31" providerId="ADAL" clId="{D7A9884B-73D6-574B-A0AD-9639ADF7153E}" dt="2021-01-28T13:51:17.048" v="4" actId="20577"/>
      <pc:docMkLst>
        <pc:docMk/>
      </pc:docMkLst>
      <pc:sldChg chg="del">
        <pc:chgData name="André Pontes Sampaio" userId="0eaa375e-b457-47d7-9870-519e14bb9e31" providerId="ADAL" clId="{D7A9884B-73D6-574B-A0AD-9639ADF7153E}" dt="2021-01-28T13:51:13.148" v="2" actId="2696"/>
        <pc:sldMkLst>
          <pc:docMk/>
          <pc:sldMk cId="0" sldId="257"/>
        </pc:sldMkLst>
      </pc:sldChg>
      <pc:sldChg chg="modSp add mod">
        <pc:chgData name="André Pontes Sampaio" userId="0eaa375e-b457-47d7-9870-519e14bb9e31" providerId="ADAL" clId="{D7A9884B-73D6-574B-A0AD-9639ADF7153E}" dt="2021-01-28T13:51:17.048" v="4" actId="20577"/>
        <pc:sldMkLst>
          <pc:docMk/>
          <pc:sldMk cId="2812690255" sldId="935"/>
        </pc:sldMkLst>
        <pc:spChg chg="mod">
          <ac:chgData name="André Pontes Sampaio" userId="0eaa375e-b457-47d7-9870-519e14bb9e31" providerId="ADAL" clId="{D7A9884B-73D6-574B-A0AD-9639ADF7153E}" dt="2021-01-28T13:51:17.048" v="4" actId="20577"/>
          <ac:spMkLst>
            <pc:docMk/>
            <pc:sldMk cId="2812690255" sldId="935"/>
            <ac:spMk id="153" creationId="{00000000-0000-0000-0000-000000000000}"/>
          </ac:spMkLst>
        </pc:spChg>
      </pc:sldChg>
      <pc:sldChg chg="del">
        <pc:chgData name="André Pontes Sampaio" userId="0eaa375e-b457-47d7-9870-519e14bb9e31" providerId="ADAL" clId="{D7A9884B-73D6-574B-A0AD-9639ADF7153E}" dt="2021-01-28T13:50:42.417" v="0" actId="2696"/>
        <pc:sldMkLst>
          <pc:docMk/>
          <pc:sldMk cId="3113416419" sldId="1382"/>
        </pc:sldMkLst>
      </pc:sldChg>
      <pc:sldMasterChg chg="delSldLayout">
        <pc:chgData name="André Pontes Sampaio" userId="0eaa375e-b457-47d7-9870-519e14bb9e31" providerId="ADAL" clId="{D7A9884B-73D6-574B-A0AD-9639ADF7153E}" dt="2021-01-28T13:50:42.417" v="0" actId="2696"/>
        <pc:sldMasterMkLst>
          <pc:docMk/>
          <pc:sldMasterMk cId="0" sldId="2147483678"/>
        </pc:sldMasterMkLst>
        <pc:sldLayoutChg chg="del">
          <pc:chgData name="André Pontes Sampaio" userId="0eaa375e-b457-47d7-9870-519e14bb9e31" providerId="ADAL" clId="{D7A9884B-73D6-574B-A0AD-9639ADF7153E}" dt="2021-01-28T13:50:42.417" v="0" actId="2696"/>
          <pc:sldLayoutMkLst>
            <pc:docMk/>
            <pc:sldMasterMk cId="0" sldId="2147483678"/>
            <pc:sldLayoutMk cId="2929168521" sldId="2147483700"/>
          </pc:sldLayoutMkLst>
        </pc:sldLayoutChg>
      </pc:sldMasterChg>
    </pc:docChg>
  </pc:docChgLst>
  <pc:docChgLst>
    <pc:chgData name="André Pontes Sampaio" userId="0eaa375e-b457-47d7-9870-519e14bb9e31" providerId="ADAL" clId="{08965EA5-968B-764D-A76F-D3FC3350F04A}"/>
    <pc:docChg chg="undo custSel modSld">
      <pc:chgData name="André Pontes Sampaio" userId="0eaa375e-b457-47d7-9870-519e14bb9e31" providerId="ADAL" clId="{08965EA5-968B-764D-A76F-D3FC3350F04A}" dt="2021-01-21T14:31:46.468" v="44" actId="478"/>
      <pc:docMkLst>
        <pc:docMk/>
      </pc:docMkLst>
      <pc:sldChg chg="modSp mod">
        <pc:chgData name="André Pontes Sampaio" userId="0eaa375e-b457-47d7-9870-519e14bb9e31" providerId="ADAL" clId="{08965EA5-968B-764D-A76F-D3FC3350F04A}" dt="2021-01-21T14:30:32.295" v="42" actId="20577"/>
        <pc:sldMkLst>
          <pc:docMk/>
          <pc:sldMk cId="0" sldId="257"/>
        </pc:sldMkLst>
        <pc:spChg chg="mod">
          <ac:chgData name="André Pontes Sampaio" userId="0eaa375e-b457-47d7-9870-519e14bb9e31" providerId="ADAL" clId="{08965EA5-968B-764D-A76F-D3FC3350F04A}" dt="2021-01-21T14:30:32.295" v="42" actId="20577"/>
          <ac:spMkLst>
            <pc:docMk/>
            <pc:sldMk cId="0" sldId="257"/>
            <ac:spMk id="154" creationId="{00000000-0000-0000-0000-000000000000}"/>
          </ac:spMkLst>
        </pc:spChg>
      </pc:sldChg>
      <pc:sldChg chg="modSp mod">
        <pc:chgData name="André Pontes Sampaio" userId="0eaa375e-b457-47d7-9870-519e14bb9e31" providerId="ADAL" clId="{08965EA5-968B-764D-A76F-D3FC3350F04A}" dt="2021-01-20T16:53:42.551" v="38" actId="20577"/>
        <pc:sldMkLst>
          <pc:docMk/>
          <pc:sldMk cId="3223938091" sldId="391"/>
        </pc:sldMkLst>
        <pc:spChg chg="mod">
          <ac:chgData name="André Pontes Sampaio" userId="0eaa375e-b457-47d7-9870-519e14bb9e31" providerId="ADAL" clId="{08965EA5-968B-764D-A76F-D3FC3350F04A}" dt="2021-01-20T16:53:42.551" v="38" actId="20577"/>
          <ac:spMkLst>
            <pc:docMk/>
            <pc:sldMk cId="3223938091" sldId="391"/>
            <ac:spMk id="171" creationId="{00000000-0000-0000-0000-000000000000}"/>
          </ac:spMkLst>
        </pc:spChg>
      </pc:sldChg>
      <pc:sldChg chg="modSp mod">
        <pc:chgData name="André Pontes Sampaio" userId="0eaa375e-b457-47d7-9870-519e14bb9e31" providerId="ADAL" clId="{08965EA5-968B-764D-A76F-D3FC3350F04A}" dt="2021-01-20T16:52:54.381" v="31" actId="20577"/>
        <pc:sldMkLst>
          <pc:docMk/>
          <pc:sldMk cId="4013299161" sldId="617"/>
        </pc:sldMkLst>
        <pc:graphicFrameChg chg="modGraphic">
          <ac:chgData name="André Pontes Sampaio" userId="0eaa375e-b457-47d7-9870-519e14bb9e31" providerId="ADAL" clId="{08965EA5-968B-764D-A76F-D3FC3350F04A}" dt="2021-01-20T16:52:54.381" v="31" actId="20577"/>
          <ac:graphicFrameMkLst>
            <pc:docMk/>
            <pc:sldMk cId="4013299161" sldId="617"/>
            <ac:graphicFrameMk id="2" creationId="{A329D1ED-12D3-4CC5-9DCC-3115C039F268}"/>
          </ac:graphicFrameMkLst>
        </pc:graphicFrameChg>
      </pc:sldChg>
      <pc:sldChg chg="delSp modSp mod">
        <pc:chgData name="André Pontes Sampaio" userId="0eaa375e-b457-47d7-9870-519e14bb9e31" providerId="ADAL" clId="{08965EA5-968B-764D-A76F-D3FC3350F04A}" dt="2021-01-21T14:31:37.157" v="43" actId="478"/>
        <pc:sldMkLst>
          <pc:docMk/>
          <pc:sldMk cId="1917765655" sldId="619"/>
        </pc:sldMkLst>
        <pc:spChg chg="mod">
          <ac:chgData name="André Pontes Sampaio" userId="0eaa375e-b457-47d7-9870-519e14bb9e31" providerId="ADAL" clId="{08965EA5-968B-764D-A76F-D3FC3350F04A}" dt="2021-01-20T16:55:58.219" v="40" actId="20577"/>
          <ac:spMkLst>
            <pc:docMk/>
            <pc:sldMk cId="1917765655" sldId="619"/>
            <ac:spMk id="10" creationId="{93991B38-C9B3-8B43-8B57-209D73BDAB3F}"/>
          </ac:spMkLst>
        </pc:spChg>
        <pc:grpChg chg="del">
          <ac:chgData name="André Pontes Sampaio" userId="0eaa375e-b457-47d7-9870-519e14bb9e31" providerId="ADAL" clId="{08965EA5-968B-764D-A76F-D3FC3350F04A}" dt="2021-01-21T14:31:37.157" v="43" actId="478"/>
          <ac:grpSpMkLst>
            <pc:docMk/>
            <pc:sldMk cId="1917765655" sldId="619"/>
            <ac:grpSpMk id="14" creationId="{00000000-0000-0000-0000-000000000000}"/>
          </ac:grpSpMkLst>
        </pc:grpChg>
        <pc:graphicFrameChg chg="mod modGraphic">
          <ac:chgData name="André Pontes Sampaio" userId="0eaa375e-b457-47d7-9870-519e14bb9e31" providerId="ADAL" clId="{08965EA5-968B-764D-A76F-D3FC3350F04A}" dt="2021-01-20T16:55:35.059" v="39" actId="3626"/>
          <ac:graphicFrameMkLst>
            <pc:docMk/>
            <pc:sldMk cId="1917765655" sldId="619"/>
            <ac:graphicFrameMk id="9" creationId="{FE5B8DBD-E72B-244A-BE76-6CA67CAE2465}"/>
          </ac:graphicFrameMkLst>
        </pc:graphicFrameChg>
      </pc:sldChg>
      <pc:sldChg chg="delSp">
        <pc:chgData name="André Pontes Sampaio" userId="0eaa375e-b457-47d7-9870-519e14bb9e31" providerId="ADAL" clId="{08965EA5-968B-764D-A76F-D3FC3350F04A}" dt="2021-01-21T14:31:46.468" v="44" actId="478"/>
        <pc:sldMkLst>
          <pc:docMk/>
          <pc:sldMk cId="3113416419" sldId="1382"/>
        </pc:sldMkLst>
        <pc:picChg chg="del">
          <ac:chgData name="André Pontes Sampaio" userId="0eaa375e-b457-47d7-9870-519e14bb9e31" providerId="ADAL" clId="{08965EA5-968B-764D-A76F-D3FC3350F04A}" dt="2021-01-21T14:31:46.468" v="44" actId="478"/>
          <ac:picMkLst>
            <pc:docMk/>
            <pc:sldMk cId="3113416419" sldId="1382"/>
            <ac:picMk id="9" creationId="{EC84284B-B6A2-1445-9F06-37E4B0E86851}"/>
          </ac:picMkLst>
        </pc:picChg>
      </pc:sldChg>
    </pc:docChg>
  </pc:docChgLst>
  <pc:docChgLst>
    <pc:chgData name="André Pontes Sampaio" userId="0eaa375e-b457-47d7-9870-519e14bb9e31" providerId="ADAL" clId="{8AE3694A-6556-AB42-91F1-F6D979325CC5}"/>
    <pc:docChg chg="custSel modSld">
      <pc:chgData name="André Pontes Sampaio" userId="0eaa375e-b457-47d7-9870-519e14bb9e31" providerId="ADAL" clId="{8AE3694A-6556-AB42-91F1-F6D979325CC5}" dt="2021-08-04T16:42:49.660" v="1"/>
      <pc:docMkLst>
        <pc:docMk/>
      </pc:docMkLst>
      <pc:sldChg chg="addSp delSp modSp mod">
        <pc:chgData name="André Pontes Sampaio" userId="0eaa375e-b457-47d7-9870-519e14bb9e31" providerId="ADAL" clId="{8AE3694A-6556-AB42-91F1-F6D979325CC5}" dt="2021-08-04T16:42:49.660" v="1"/>
        <pc:sldMkLst>
          <pc:docMk/>
          <pc:sldMk cId="1917765655" sldId="619"/>
        </pc:sldMkLst>
        <pc:spChg chg="add mod">
          <ac:chgData name="André Pontes Sampaio" userId="0eaa375e-b457-47d7-9870-519e14bb9e31" providerId="ADAL" clId="{8AE3694A-6556-AB42-91F1-F6D979325CC5}" dt="2021-08-04T16:42:49.660" v="1"/>
          <ac:spMkLst>
            <pc:docMk/>
            <pc:sldMk cId="1917765655" sldId="619"/>
            <ac:spMk id="7" creationId="{5E584010-BDEB-2744-A6B5-2D762D726D2E}"/>
          </ac:spMkLst>
        </pc:spChg>
        <pc:spChg chg="del">
          <ac:chgData name="André Pontes Sampaio" userId="0eaa375e-b457-47d7-9870-519e14bb9e31" providerId="ADAL" clId="{8AE3694A-6556-AB42-91F1-F6D979325CC5}" dt="2021-08-04T16:42:47.992" v="0" actId="478"/>
          <ac:spMkLst>
            <pc:docMk/>
            <pc:sldMk cId="1917765655" sldId="619"/>
            <ac:spMk id="10" creationId="{93991B38-C9B3-8B43-8B57-209D73BDAB3F}"/>
          </ac:spMkLst>
        </pc:spChg>
      </pc:sldChg>
    </pc:docChg>
  </pc:docChgLst>
  <pc:docChgLst>
    <pc:chgData name="André Pontes Sampaio" userId="0eaa375e-b457-47d7-9870-519e14bb9e31" providerId="ADAL" clId="{CEC8DE20-0C82-F849-AB97-B4A23C87F064}"/>
    <pc:docChg chg="modSld">
      <pc:chgData name="André Pontes Sampaio" userId="0eaa375e-b457-47d7-9870-519e14bb9e31" providerId="ADAL" clId="{CEC8DE20-0C82-F849-AB97-B4A23C87F064}" dt="2020-11-05T13:30:08.660" v="4" actId="20577"/>
      <pc:docMkLst>
        <pc:docMk/>
      </pc:docMkLst>
      <pc:sldChg chg="modSp mod">
        <pc:chgData name="André Pontes Sampaio" userId="0eaa375e-b457-47d7-9870-519e14bb9e31" providerId="ADAL" clId="{CEC8DE20-0C82-F849-AB97-B4A23C87F064}" dt="2020-11-05T13:30:08.660" v="4" actId="20577"/>
        <pc:sldMkLst>
          <pc:docMk/>
          <pc:sldMk cId="1917765655" sldId="619"/>
        </pc:sldMkLst>
        <pc:graphicFrameChg chg="mod modGraphic">
          <ac:chgData name="André Pontes Sampaio" userId="0eaa375e-b457-47d7-9870-519e14bb9e31" providerId="ADAL" clId="{CEC8DE20-0C82-F849-AB97-B4A23C87F064}" dt="2020-11-05T13:30:08.660" v="4" actId="20577"/>
          <ac:graphicFrameMkLst>
            <pc:docMk/>
            <pc:sldMk cId="1917765655" sldId="619"/>
            <ac:graphicFrameMk id="9" creationId="{FE5B8DBD-E72B-244A-BE76-6CA67CAE2465}"/>
          </ac:graphicFrameMkLst>
        </pc:graphicFrameChg>
      </pc:sldChg>
    </pc:docChg>
  </pc:docChgLst>
  <pc:docChgLst>
    <pc:chgData name="André Pontes Sampaio" userId="0eaa375e-b457-47d7-9870-519e14bb9e31" providerId="ADAL" clId="{A0E67083-9A79-4D74-85ED-E414D63B81CB}"/>
    <pc:docChg chg="undo custSel addSld delSld modSld sldOrd">
      <pc:chgData name="André Pontes Sampaio" userId="0eaa375e-b457-47d7-9870-519e14bb9e31" providerId="ADAL" clId="{A0E67083-9A79-4D74-85ED-E414D63B81CB}" dt="2019-01-31T14:38:59.911" v="1611" actId="1076"/>
      <pc:docMkLst>
        <pc:docMk/>
      </pc:docMkLst>
      <pc:sldChg chg="addSp delSp modSp">
        <pc:chgData name="André Pontes Sampaio" userId="0eaa375e-b457-47d7-9870-519e14bb9e31" providerId="ADAL" clId="{A0E67083-9A79-4D74-85ED-E414D63B81CB}" dt="2019-01-31T13:34:58.850" v="1164" actId="207"/>
        <pc:sldMkLst>
          <pc:docMk/>
          <pc:sldMk cId="0" sldId="258"/>
        </pc:sldMkLst>
        <pc:spChg chg="mod">
          <ac:chgData name="André Pontes Sampaio" userId="0eaa375e-b457-47d7-9870-519e14bb9e31" providerId="ADAL" clId="{A0E67083-9A79-4D74-85ED-E414D63B81CB}" dt="2019-01-31T12:31:27.786" v="207" actId="20577"/>
          <ac:spMkLst>
            <pc:docMk/>
            <pc:sldMk cId="0" sldId="258"/>
            <ac:spMk id="159" creationId="{00000000-0000-0000-0000-000000000000}"/>
          </ac:spMkLst>
        </pc:spChg>
        <pc:spChg chg="del mod">
          <ac:chgData name="André Pontes Sampaio" userId="0eaa375e-b457-47d7-9870-519e14bb9e31" providerId="ADAL" clId="{A0E67083-9A79-4D74-85ED-E414D63B81CB}" dt="2019-01-31T12:45:56.114" v="403" actId="478"/>
          <ac:spMkLst>
            <pc:docMk/>
            <pc:sldMk cId="0" sldId="258"/>
            <ac:spMk id="160" creationId="{00000000-0000-0000-0000-000000000000}"/>
          </ac:spMkLst>
        </pc:spChg>
        <pc:graphicFrameChg chg="del mod">
          <ac:chgData name="André Pontes Sampaio" userId="0eaa375e-b457-47d7-9870-519e14bb9e31" providerId="ADAL" clId="{A0E67083-9A79-4D74-85ED-E414D63B81CB}" dt="2019-01-31T12:44:22.121" v="355" actId="478"/>
          <ac:graphicFrameMkLst>
            <pc:docMk/>
            <pc:sldMk cId="0" sldId="258"/>
            <ac:graphicFrameMk id="2" creationId="{00000000-0000-0000-0000-000000000000}"/>
          </ac:graphicFrameMkLst>
        </pc:graphicFrameChg>
        <pc:graphicFrameChg chg="add mod modGraphic">
          <ac:chgData name="André Pontes Sampaio" userId="0eaa375e-b457-47d7-9870-519e14bb9e31" providerId="ADAL" clId="{A0E67083-9A79-4D74-85ED-E414D63B81CB}" dt="2019-01-31T13:34:58.850" v="1164" actId="207"/>
          <ac:graphicFrameMkLst>
            <pc:docMk/>
            <pc:sldMk cId="0" sldId="258"/>
            <ac:graphicFrameMk id="3" creationId="{180AAA03-1561-4CE6-835B-00DD433F67AB}"/>
          </ac:graphicFrameMkLst>
        </pc:graphicFrameChg>
        <pc:picChg chg="mod">
          <ac:chgData name="André Pontes Sampaio" userId="0eaa375e-b457-47d7-9870-519e14bb9e31" providerId="ADAL" clId="{A0E67083-9A79-4D74-85ED-E414D63B81CB}" dt="2019-01-31T12:46:31.921" v="409" actId="1076"/>
          <ac:picMkLst>
            <pc:docMk/>
            <pc:sldMk cId="0" sldId="258"/>
            <ac:picMk id="26626" creationId="{00000000-0000-0000-0000-000000000000}"/>
          </ac:picMkLst>
        </pc:picChg>
        <pc:picChg chg="mod">
          <ac:chgData name="André Pontes Sampaio" userId="0eaa375e-b457-47d7-9870-519e14bb9e31" providerId="ADAL" clId="{A0E67083-9A79-4D74-85ED-E414D63B81CB}" dt="2019-01-31T12:46:31.921" v="409" actId="1076"/>
          <ac:picMkLst>
            <pc:docMk/>
            <pc:sldMk cId="0" sldId="258"/>
            <ac:picMk id="26627" creationId="{00000000-0000-0000-0000-000000000000}"/>
          </ac:picMkLst>
        </pc:picChg>
        <pc:picChg chg="mod">
          <ac:chgData name="André Pontes Sampaio" userId="0eaa375e-b457-47d7-9870-519e14bb9e31" providerId="ADAL" clId="{A0E67083-9A79-4D74-85ED-E414D63B81CB}" dt="2019-01-31T12:46:31.921" v="409" actId="1076"/>
          <ac:picMkLst>
            <pc:docMk/>
            <pc:sldMk cId="0" sldId="258"/>
            <ac:picMk id="26628" creationId="{00000000-0000-0000-0000-000000000000}"/>
          </ac:picMkLst>
        </pc:picChg>
        <pc:picChg chg="mod">
          <ac:chgData name="André Pontes Sampaio" userId="0eaa375e-b457-47d7-9870-519e14bb9e31" providerId="ADAL" clId="{A0E67083-9A79-4D74-85ED-E414D63B81CB}" dt="2019-01-31T12:46:31.921" v="409" actId="1076"/>
          <ac:picMkLst>
            <pc:docMk/>
            <pc:sldMk cId="0" sldId="258"/>
            <ac:picMk id="26629" creationId="{00000000-0000-0000-0000-000000000000}"/>
          </ac:picMkLst>
        </pc:picChg>
      </pc:sldChg>
      <pc:sldChg chg="modSp">
        <pc:chgData name="André Pontes Sampaio" userId="0eaa375e-b457-47d7-9870-519e14bb9e31" providerId="ADAL" clId="{A0E67083-9A79-4D74-85ED-E414D63B81CB}" dt="2019-01-31T13:41:18.595" v="1285" actId="20577"/>
        <pc:sldMkLst>
          <pc:docMk/>
          <pc:sldMk cId="3223938091" sldId="391"/>
        </pc:sldMkLst>
        <pc:spChg chg="mod">
          <ac:chgData name="André Pontes Sampaio" userId="0eaa375e-b457-47d7-9870-519e14bb9e31" providerId="ADAL" clId="{A0E67083-9A79-4D74-85ED-E414D63B81CB}" dt="2019-01-31T13:41:18.595" v="1285" actId="20577"/>
          <ac:spMkLst>
            <pc:docMk/>
            <pc:sldMk cId="3223938091" sldId="391"/>
            <ac:spMk id="171" creationId="{00000000-0000-0000-0000-000000000000}"/>
          </ac:spMkLst>
        </pc:spChg>
      </pc:sldChg>
      <pc:sldChg chg="del">
        <pc:chgData name="André Pontes Sampaio" userId="0eaa375e-b457-47d7-9870-519e14bb9e31" providerId="ADAL" clId="{A0E67083-9A79-4D74-85ED-E414D63B81CB}" dt="2019-01-31T13:43:10.550" v="1319" actId="2696"/>
        <pc:sldMkLst>
          <pc:docMk/>
          <pc:sldMk cId="2578585259" sldId="423"/>
        </pc:sldMkLst>
      </pc:sldChg>
      <pc:sldChg chg="del">
        <pc:chgData name="André Pontes Sampaio" userId="0eaa375e-b457-47d7-9870-519e14bb9e31" providerId="ADAL" clId="{A0E67083-9A79-4D74-85ED-E414D63B81CB}" dt="2019-01-31T13:43:10.592" v="1320" actId="2696"/>
        <pc:sldMkLst>
          <pc:docMk/>
          <pc:sldMk cId="3796017087" sldId="429"/>
        </pc:sldMkLst>
      </pc:sldChg>
      <pc:sldChg chg="addSp delSp modSp ord">
        <pc:chgData name="André Pontes Sampaio" userId="0eaa375e-b457-47d7-9870-519e14bb9e31" providerId="ADAL" clId="{A0E67083-9A79-4D74-85ED-E414D63B81CB}" dt="2019-01-31T14:25:31.713" v="1518" actId="20577"/>
        <pc:sldMkLst>
          <pc:docMk/>
          <pc:sldMk cId="920906021" sldId="609"/>
        </pc:sldMkLst>
        <pc:spChg chg="add mod">
          <ac:chgData name="André Pontes Sampaio" userId="0eaa375e-b457-47d7-9870-519e14bb9e31" providerId="ADAL" clId="{A0E67083-9A79-4D74-85ED-E414D63B81CB}" dt="2019-01-31T13:17:04.063" v="1029" actId="1038"/>
          <ac:spMkLst>
            <pc:docMk/>
            <pc:sldMk cId="920906021" sldId="609"/>
            <ac:spMk id="2" creationId="{6E0272DC-2A5F-4E46-B9B6-7BB4A401B9D9}"/>
          </ac:spMkLst>
        </pc:spChg>
        <pc:spChg chg="del mod">
          <ac:chgData name="André Pontes Sampaio" userId="0eaa375e-b457-47d7-9870-519e14bb9e31" providerId="ADAL" clId="{A0E67083-9A79-4D74-85ED-E414D63B81CB}" dt="2019-01-31T13:42:31.323" v="1300" actId="478"/>
          <ac:spMkLst>
            <pc:docMk/>
            <pc:sldMk cId="920906021" sldId="609"/>
            <ac:spMk id="3" creationId="{00000000-0000-0000-0000-000000000000}"/>
          </ac:spMkLst>
        </pc:spChg>
        <pc:spChg chg="mod">
          <ac:chgData name="André Pontes Sampaio" userId="0eaa375e-b457-47d7-9870-519e14bb9e31" providerId="ADAL" clId="{A0E67083-9A79-4D74-85ED-E414D63B81CB}" dt="2019-01-31T13:42:23.884" v="1299" actId="20577"/>
          <ac:spMkLst>
            <pc:docMk/>
            <pc:sldMk cId="920906021" sldId="609"/>
            <ac:spMk id="4" creationId="{00000000-0000-0000-0000-000000000000}"/>
          </ac:spMkLst>
        </pc:spChg>
        <pc:spChg chg="add del">
          <ac:chgData name="André Pontes Sampaio" userId="0eaa375e-b457-47d7-9870-519e14bb9e31" providerId="ADAL" clId="{A0E67083-9A79-4D74-85ED-E414D63B81CB}" dt="2019-01-31T13:06:33.447" v="930"/>
          <ac:spMkLst>
            <pc:docMk/>
            <pc:sldMk cId="920906021" sldId="609"/>
            <ac:spMk id="6" creationId="{9D8A65F1-B4A4-4E0D-BCF2-334DAD472344}"/>
          </ac:spMkLst>
        </pc:spChg>
        <pc:spChg chg="add mod">
          <ac:chgData name="André Pontes Sampaio" userId="0eaa375e-b457-47d7-9870-519e14bb9e31" providerId="ADAL" clId="{A0E67083-9A79-4D74-85ED-E414D63B81CB}" dt="2019-01-31T13:18:11.842" v="1073" actId="20577"/>
          <ac:spMkLst>
            <pc:docMk/>
            <pc:sldMk cId="920906021" sldId="609"/>
            <ac:spMk id="8" creationId="{4D66FAAA-C7EA-4C0F-ADD9-6C1E50966456}"/>
          </ac:spMkLst>
        </pc:spChg>
        <pc:spChg chg="add mod">
          <ac:chgData name="André Pontes Sampaio" userId="0eaa375e-b457-47d7-9870-519e14bb9e31" providerId="ADAL" clId="{A0E67083-9A79-4D74-85ED-E414D63B81CB}" dt="2019-01-31T14:25:31.713" v="1518" actId="20577"/>
          <ac:spMkLst>
            <pc:docMk/>
            <pc:sldMk cId="920906021" sldId="609"/>
            <ac:spMk id="9" creationId="{F8D18D63-7F86-4141-82BC-EB02B89CB859}"/>
          </ac:spMkLst>
        </pc:spChg>
        <pc:spChg chg="add mod">
          <ac:chgData name="André Pontes Sampaio" userId="0eaa375e-b457-47d7-9870-519e14bb9e31" providerId="ADAL" clId="{A0E67083-9A79-4D74-85ED-E414D63B81CB}" dt="2019-01-31T13:17:52.006" v="1053" actId="20577"/>
          <ac:spMkLst>
            <pc:docMk/>
            <pc:sldMk cId="920906021" sldId="609"/>
            <ac:spMk id="10" creationId="{732DC90E-27C4-4819-8DAD-E099ACF1C368}"/>
          </ac:spMkLst>
        </pc:spChg>
        <pc:spChg chg="add mod">
          <ac:chgData name="André Pontes Sampaio" userId="0eaa375e-b457-47d7-9870-519e14bb9e31" providerId="ADAL" clId="{A0E67083-9A79-4D74-85ED-E414D63B81CB}" dt="2019-01-31T13:17:44.189" v="1043" actId="20577"/>
          <ac:spMkLst>
            <pc:docMk/>
            <pc:sldMk cId="920906021" sldId="609"/>
            <ac:spMk id="11" creationId="{C9689BCA-D66C-48E1-B0D9-96F5326796C8}"/>
          </ac:spMkLst>
        </pc:spChg>
        <pc:picChg chg="add mod modCrop">
          <ac:chgData name="André Pontes Sampaio" userId="0eaa375e-b457-47d7-9870-519e14bb9e31" providerId="ADAL" clId="{A0E67083-9A79-4D74-85ED-E414D63B81CB}" dt="2019-01-31T13:16:31.787" v="1015" actId="732"/>
          <ac:picMkLst>
            <pc:docMk/>
            <pc:sldMk cId="920906021" sldId="609"/>
            <ac:picMk id="5" creationId="{5A1B26BF-3877-4268-8CD8-E5A1574C1189}"/>
          </ac:picMkLst>
        </pc:picChg>
        <pc:picChg chg="del">
          <ac:chgData name="André Pontes Sampaio" userId="0eaa375e-b457-47d7-9870-519e14bb9e31" providerId="ADAL" clId="{A0E67083-9A79-4D74-85ED-E414D63B81CB}" dt="2019-01-31T13:03:27.297" v="826" actId="478"/>
          <ac:picMkLst>
            <pc:docMk/>
            <pc:sldMk cId="920906021" sldId="609"/>
            <ac:picMk id="2050" creationId="{00000000-0000-0000-0000-000000000000}"/>
          </ac:picMkLst>
        </pc:picChg>
      </pc:sldChg>
      <pc:sldChg chg="addSp delSp modSp">
        <pc:chgData name="André Pontes Sampaio" userId="0eaa375e-b457-47d7-9870-519e14bb9e31" providerId="ADAL" clId="{A0E67083-9A79-4D74-85ED-E414D63B81CB}" dt="2019-01-31T13:37:47.324" v="1175" actId="207"/>
        <pc:sldMkLst>
          <pc:docMk/>
          <pc:sldMk cId="994987228" sldId="610"/>
        </pc:sldMkLst>
        <pc:spChg chg="mod">
          <ac:chgData name="André Pontes Sampaio" userId="0eaa375e-b457-47d7-9870-519e14bb9e31" providerId="ADAL" clId="{A0E67083-9A79-4D74-85ED-E414D63B81CB}" dt="2019-01-31T12:55:52.895" v="779" actId="20577"/>
          <ac:spMkLst>
            <pc:docMk/>
            <pc:sldMk cId="994987228" sldId="610"/>
            <ac:spMk id="159" creationId="{00000000-0000-0000-0000-000000000000}"/>
          </ac:spMkLst>
        </pc:spChg>
        <pc:graphicFrameChg chg="mod">
          <ac:chgData name="André Pontes Sampaio" userId="0eaa375e-b457-47d7-9870-519e14bb9e31" providerId="ADAL" clId="{A0E67083-9A79-4D74-85ED-E414D63B81CB}" dt="2019-01-31T13:37:47.324" v="1175" actId="207"/>
          <ac:graphicFrameMkLst>
            <pc:docMk/>
            <pc:sldMk cId="994987228" sldId="610"/>
            <ac:graphicFrameMk id="3" creationId="{00000000-0000-0000-0000-000000000000}"/>
          </ac:graphicFrameMkLst>
        </pc:graphicFrameChg>
        <pc:picChg chg="add del mod">
          <ac:chgData name="André Pontes Sampaio" userId="0eaa375e-b457-47d7-9870-519e14bb9e31" providerId="ADAL" clId="{A0E67083-9A79-4D74-85ED-E414D63B81CB}" dt="2019-01-31T13:37:36.517" v="1174" actId="478"/>
          <ac:picMkLst>
            <pc:docMk/>
            <pc:sldMk cId="994987228" sldId="610"/>
            <ac:picMk id="2" creationId="{3865815A-C7CB-492A-8221-41B060E98C83}"/>
          </ac:picMkLst>
        </pc:picChg>
      </pc:sldChg>
      <pc:sldChg chg="addSp delSp modSp">
        <pc:chgData name="André Pontes Sampaio" userId="0eaa375e-b457-47d7-9870-519e14bb9e31" providerId="ADAL" clId="{A0E67083-9A79-4D74-85ED-E414D63B81CB}" dt="2019-01-31T14:32:01.982" v="1589" actId="20577"/>
        <pc:sldMkLst>
          <pc:docMk/>
          <pc:sldMk cId="3443853787" sldId="611"/>
        </pc:sldMkLst>
        <pc:spChg chg="add mod">
          <ac:chgData name="André Pontes Sampaio" userId="0eaa375e-b457-47d7-9870-519e14bb9e31" providerId="ADAL" clId="{A0E67083-9A79-4D74-85ED-E414D63B81CB}" dt="2019-01-31T13:42:47.656" v="1311" actId="20577"/>
          <ac:spMkLst>
            <pc:docMk/>
            <pc:sldMk cId="3443853787" sldId="611"/>
            <ac:spMk id="10" creationId="{633E56B8-85AC-4A69-B130-B6C1477F9CEF}"/>
          </ac:spMkLst>
        </pc:spChg>
        <pc:spChg chg="del">
          <ac:chgData name="André Pontes Sampaio" userId="0eaa375e-b457-47d7-9870-519e14bb9e31" providerId="ADAL" clId="{A0E67083-9A79-4D74-85ED-E414D63B81CB}" dt="2019-01-31T13:42:43.692" v="1301" actId="478"/>
          <ac:spMkLst>
            <pc:docMk/>
            <pc:sldMk cId="3443853787" sldId="611"/>
            <ac:spMk id="159" creationId="{00000000-0000-0000-0000-000000000000}"/>
          </ac:spMkLst>
        </pc:spChg>
        <pc:spChg chg="mod">
          <ac:chgData name="André Pontes Sampaio" userId="0eaa375e-b457-47d7-9870-519e14bb9e31" providerId="ADAL" clId="{A0E67083-9A79-4D74-85ED-E414D63B81CB}" dt="2019-01-31T13:18:49.331" v="1107" actId="20577"/>
          <ac:spMkLst>
            <pc:docMk/>
            <pc:sldMk cId="3443853787" sldId="611"/>
            <ac:spMk id="160" creationId="{00000000-0000-0000-0000-000000000000}"/>
          </ac:spMkLst>
        </pc:spChg>
        <pc:graphicFrameChg chg="add mod modGraphic">
          <ac:chgData name="André Pontes Sampaio" userId="0eaa375e-b457-47d7-9870-519e14bb9e31" providerId="ADAL" clId="{A0E67083-9A79-4D74-85ED-E414D63B81CB}" dt="2019-01-31T14:26:42.266" v="1527" actId="20577"/>
          <ac:graphicFrameMkLst>
            <pc:docMk/>
            <pc:sldMk cId="3443853787" sldId="611"/>
            <ac:graphicFrameMk id="2" creationId="{AA846D10-8B67-4C8F-9463-0B52492E848E}"/>
          </ac:graphicFrameMkLst>
        </pc:graphicFrameChg>
        <pc:graphicFrameChg chg="del">
          <ac:chgData name="André Pontes Sampaio" userId="0eaa375e-b457-47d7-9870-519e14bb9e31" providerId="ADAL" clId="{A0E67083-9A79-4D74-85ED-E414D63B81CB}" dt="2019-01-31T13:18:35.048" v="1077" actId="478"/>
          <ac:graphicFrameMkLst>
            <pc:docMk/>
            <pc:sldMk cId="3443853787" sldId="611"/>
            <ac:graphicFrameMk id="3" creationId="{00000000-0000-0000-0000-000000000000}"/>
          </ac:graphicFrameMkLst>
        </pc:graphicFrameChg>
        <pc:graphicFrameChg chg="add mod modGraphic">
          <ac:chgData name="André Pontes Sampaio" userId="0eaa375e-b457-47d7-9870-519e14bb9e31" providerId="ADAL" clId="{A0E67083-9A79-4D74-85ED-E414D63B81CB}" dt="2019-01-31T14:32:01.982" v="1589" actId="20577"/>
          <ac:graphicFrameMkLst>
            <pc:docMk/>
            <pc:sldMk cId="3443853787" sldId="611"/>
            <ac:graphicFrameMk id="4" creationId="{EEDA0BBF-B925-45F2-9E2B-D71C3515C2E2}"/>
          </ac:graphicFrameMkLst>
        </pc:graphicFrameChg>
        <pc:graphicFrameChg chg="add mod">
          <ac:chgData name="André Pontes Sampaio" userId="0eaa375e-b457-47d7-9870-519e14bb9e31" providerId="ADAL" clId="{A0E67083-9A79-4D74-85ED-E414D63B81CB}" dt="2019-01-31T13:30:16.061" v="1131" actId="1076"/>
          <ac:graphicFrameMkLst>
            <pc:docMk/>
            <pc:sldMk cId="3443853787" sldId="611"/>
            <ac:graphicFrameMk id="5" creationId="{62C4E5B8-4422-489F-8117-B249C98EFB7F}"/>
          </ac:graphicFrameMkLst>
        </pc:graphicFrameChg>
        <pc:graphicFrameChg chg="add del mod">
          <ac:chgData name="André Pontes Sampaio" userId="0eaa375e-b457-47d7-9870-519e14bb9e31" providerId="ADAL" clId="{A0E67083-9A79-4D74-85ED-E414D63B81CB}" dt="2019-01-31T13:25:35.868" v="1113" actId="478"/>
          <ac:graphicFrameMkLst>
            <pc:docMk/>
            <pc:sldMk cId="3443853787" sldId="611"/>
            <ac:graphicFrameMk id="6" creationId="{65F9092A-FA9B-4DF9-ABDF-269607578FED}"/>
          </ac:graphicFrameMkLst>
        </pc:graphicFrameChg>
        <pc:graphicFrameChg chg="add del mod">
          <ac:chgData name="André Pontes Sampaio" userId="0eaa375e-b457-47d7-9870-519e14bb9e31" providerId="ADAL" clId="{A0E67083-9A79-4D74-85ED-E414D63B81CB}" dt="2019-01-31T13:26:09.833" v="1117" actId="478"/>
          <ac:graphicFrameMkLst>
            <pc:docMk/>
            <pc:sldMk cId="3443853787" sldId="611"/>
            <ac:graphicFrameMk id="7" creationId="{5938A957-1731-4AD4-960F-AFAE732EE031}"/>
          </ac:graphicFrameMkLst>
        </pc:graphicFrameChg>
      </pc:sldChg>
      <pc:sldChg chg="del">
        <pc:chgData name="André Pontes Sampaio" userId="0eaa375e-b457-47d7-9870-519e14bb9e31" providerId="ADAL" clId="{A0E67083-9A79-4D74-85ED-E414D63B81CB}" dt="2019-01-31T13:43:10.502" v="1318" actId="2696"/>
        <pc:sldMkLst>
          <pc:docMk/>
          <pc:sldMk cId="1646112147" sldId="612"/>
        </pc:sldMkLst>
      </pc:sldChg>
      <pc:sldChg chg="del">
        <pc:chgData name="André Pontes Sampaio" userId="0eaa375e-b457-47d7-9870-519e14bb9e31" providerId="ADAL" clId="{A0E67083-9A79-4D74-85ED-E414D63B81CB}" dt="2019-01-31T13:43:10.634" v="1321" actId="2696"/>
        <pc:sldMkLst>
          <pc:docMk/>
          <pc:sldMk cId="2877605718" sldId="613"/>
        </pc:sldMkLst>
      </pc:sldChg>
      <pc:sldChg chg="del">
        <pc:chgData name="André Pontes Sampaio" userId="0eaa375e-b457-47d7-9870-519e14bb9e31" providerId="ADAL" clId="{A0E67083-9A79-4D74-85ED-E414D63B81CB}" dt="2019-01-31T13:43:10.684" v="1322" actId="2696"/>
        <pc:sldMkLst>
          <pc:docMk/>
          <pc:sldMk cId="3098797757" sldId="614"/>
        </pc:sldMkLst>
      </pc:sldChg>
      <pc:sldChg chg="del">
        <pc:chgData name="André Pontes Sampaio" userId="0eaa375e-b457-47d7-9870-519e14bb9e31" providerId="ADAL" clId="{A0E67083-9A79-4D74-85ED-E414D63B81CB}" dt="2019-01-31T13:43:10.724" v="1323" actId="2696"/>
        <pc:sldMkLst>
          <pc:docMk/>
          <pc:sldMk cId="895361211" sldId="615"/>
        </pc:sldMkLst>
      </pc:sldChg>
      <pc:sldChg chg="del">
        <pc:chgData name="André Pontes Sampaio" userId="0eaa375e-b457-47d7-9870-519e14bb9e31" providerId="ADAL" clId="{A0E67083-9A79-4D74-85ED-E414D63B81CB}" dt="2019-01-31T13:43:10.752" v="1324" actId="2696"/>
        <pc:sldMkLst>
          <pc:docMk/>
          <pc:sldMk cId="3668916694" sldId="616"/>
        </pc:sldMkLst>
      </pc:sldChg>
      <pc:sldChg chg="addSp delSp modSp add delAnim modAnim">
        <pc:chgData name="André Pontes Sampaio" userId="0eaa375e-b457-47d7-9870-519e14bb9e31" providerId="ADAL" clId="{A0E67083-9A79-4D74-85ED-E414D63B81CB}" dt="2019-01-31T14:38:59.911" v="1611" actId="1076"/>
        <pc:sldMkLst>
          <pc:docMk/>
          <pc:sldMk cId="4013299161" sldId="617"/>
        </pc:sldMkLst>
        <pc:spChg chg="add del mod">
          <ac:chgData name="André Pontes Sampaio" userId="0eaa375e-b457-47d7-9870-519e14bb9e31" providerId="ADAL" clId="{A0E67083-9A79-4D74-85ED-E414D63B81CB}" dt="2019-01-31T13:52:19.607" v="1367" actId="478"/>
          <ac:spMkLst>
            <pc:docMk/>
            <pc:sldMk cId="4013299161" sldId="617"/>
            <ac:spMk id="7" creationId="{7C5CF6E0-695D-44DF-9691-783E450A2A45}"/>
          </ac:spMkLst>
        </pc:spChg>
        <pc:spChg chg="add mod">
          <ac:chgData name="André Pontes Sampaio" userId="0eaa375e-b457-47d7-9870-519e14bb9e31" providerId="ADAL" clId="{A0E67083-9A79-4D74-85ED-E414D63B81CB}" dt="2019-01-31T13:42:59.272" v="1317" actId="20577"/>
          <ac:spMkLst>
            <pc:docMk/>
            <pc:sldMk cId="4013299161" sldId="617"/>
            <ac:spMk id="8" creationId="{9B26130B-93E8-438C-8428-E6802A3F1695}"/>
          </ac:spMkLst>
        </pc:spChg>
        <pc:spChg chg="del">
          <ac:chgData name="André Pontes Sampaio" userId="0eaa375e-b457-47d7-9870-519e14bb9e31" providerId="ADAL" clId="{A0E67083-9A79-4D74-85ED-E414D63B81CB}" dt="2019-01-31T13:42:56.197" v="1312" actId="478"/>
          <ac:spMkLst>
            <pc:docMk/>
            <pc:sldMk cId="4013299161" sldId="617"/>
            <ac:spMk id="159" creationId="{00000000-0000-0000-0000-000000000000}"/>
          </ac:spMkLst>
        </pc:spChg>
        <pc:spChg chg="mod">
          <ac:chgData name="André Pontes Sampaio" userId="0eaa375e-b457-47d7-9870-519e14bb9e31" providerId="ADAL" clId="{A0E67083-9A79-4D74-85ED-E414D63B81CB}" dt="2019-01-31T13:57:56.353" v="1422" actId="14100"/>
          <ac:spMkLst>
            <pc:docMk/>
            <pc:sldMk cId="4013299161" sldId="617"/>
            <ac:spMk id="160" creationId="{00000000-0000-0000-0000-000000000000}"/>
          </ac:spMkLst>
        </pc:spChg>
        <pc:graphicFrameChg chg="del">
          <ac:chgData name="André Pontes Sampaio" userId="0eaa375e-b457-47d7-9870-519e14bb9e31" providerId="ADAL" clId="{A0E67083-9A79-4D74-85ED-E414D63B81CB}" dt="2019-01-31T13:38:58.609" v="1214" actId="478"/>
          <ac:graphicFrameMkLst>
            <pc:docMk/>
            <pc:sldMk cId="4013299161" sldId="617"/>
            <ac:graphicFrameMk id="2" creationId="{AA846D10-8B67-4C8F-9463-0B52492E848E}"/>
          </ac:graphicFrameMkLst>
        </pc:graphicFrameChg>
        <pc:graphicFrameChg chg="del">
          <ac:chgData name="André Pontes Sampaio" userId="0eaa375e-b457-47d7-9870-519e14bb9e31" providerId="ADAL" clId="{A0E67083-9A79-4D74-85ED-E414D63B81CB}" dt="2019-01-31T13:38:58.609" v="1214" actId="478"/>
          <ac:graphicFrameMkLst>
            <pc:docMk/>
            <pc:sldMk cId="4013299161" sldId="617"/>
            <ac:graphicFrameMk id="4" creationId="{EEDA0BBF-B925-45F2-9E2B-D71C3515C2E2}"/>
          </ac:graphicFrameMkLst>
        </pc:graphicFrameChg>
        <pc:graphicFrameChg chg="del">
          <ac:chgData name="André Pontes Sampaio" userId="0eaa375e-b457-47d7-9870-519e14bb9e31" providerId="ADAL" clId="{A0E67083-9A79-4D74-85ED-E414D63B81CB}" dt="2019-01-31T13:38:58.609" v="1214" actId="478"/>
          <ac:graphicFrameMkLst>
            <pc:docMk/>
            <pc:sldMk cId="4013299161" sldId="617"/>
            <ac:graphicFrameMk id="5" creationId="{62C4E5B8-4422-489F-8117-B249C98EFB7F}"/>
          </ac:graphicFrameMkLst>
        </pc:graphicFrameChg>
        <pc:graphicFrameChg chg="add mod modGraphic">
          <ac:chgData name="André Pontes Sampaio" userId="0eaa375e-b457-47d7-9870-519e14bb9e31" providerId="ADAL" clId="{A0E67083-9A79-4D74-85ED-E414D63B81CB}" dt="2019-01-31T14:38:55.781" v="1610" actId="1076"/>
          <ac:graphicFrameMkLst>
            <pc:docMk/>
            <pc:sldMk cId="4013299161" sldId="617"/>
            <ac:graphicFrameMk id="9" creationId="{0C9CC1D5-3ADB-4D99-AF8B-D051A53ECCB0}"/>
          </ac:graphicFrameMkLst>
        </pc:graphicFrameChg>
        <pc:graphicFrameChg chg="add mod modGraphic">
          <ac:chgData name="André Pontes Sampaio" userId="0eaa375e-b457-47d7-9870-519e14bb9e31" providerId="ADAL" clId="{A0E67083-9A79-4D74-85ED-E414D63B81CB}" dt="2019-01-31T14:38:43.254" v="1606" actId="1076"/>
          <ac:graphicFrameMkLst>
            <pc:docMk/>
            <pc:sldMk cId="4013299161" sldId="617"/>
            <ac:graphicFrameMk id="10" creationId="{E7116645-59A2-412B-832C-5913A97B8E94}"/>
          </ac:graphicFrameMkLst>
        </pc:graphicFrameChg>
        <pc:graphicFrameChg chg="add mod modGraphic">
          <ac:chgData name="André Pontes Sampaio" userId="0eaa375e-b457-47d7-9870-519e14bb9e31" providerId="ADAL" clId="{A0E67083-9A79-4D74-85ED-E414D63B81CB}" dt="2019-01-31T14:38:59.911" v="1611" actId="1076"/>
          <ac:graphicFrameMkLst>
            <pc:docMk/>
            <pc:sldMk cId="4013299161" sldId="617"/>
            <ac:graphicFrameMk id="11" creationId="{D11E1C0D-7302-4842-A3A1-25E38E5298EF}"/>
          </ac:graphicFrameMkLst>
        </pc:graphicFrameChg>
      </pc:sldChg>
    </pc:docChg>
  </pc:docChgLst>
  <pc:docChgLst>
    <pc:chgData name="André Pontes Sampaio" userId="0eaa375e-b457-47d7-9870-519e14bb9e31" providerId="ADAL" clId="{BDBF46D4-4126-EB43-B870-3D1C68031C20}"/>
    <pc:docChg chg="delSld modSld">
      <pc:chgData name="André Pontes Sampaio" userId="0eaa375e-b457-47d7-9870-519e14bb9e31" providerId="ADAL" clId="{BDBF46D4-4126-EB43-B870-3D1C68031C20}" dt="2021-12-06T19:30:21.483" v="1" actId="20577"/>
      <pc:docMkLst>
        <pc:docMk/>
      </pc:docMkLst>
      <pc:sldChg chg="del">
        <pc:chgData name="André Pontes Sampaio" userId="0eaa375e-b457-47d7-9870-519e14bb9e31" providerId="ADAL" clId="{BDBF46D4-4126-EB43-B870-3D1C68031C20}" dt="2021-11-22T11:21:50.232" v="0" actId="2696"/>
        <pc:sldMkLst>
          <pc:docMk/>
          <pc:sldMk cId="3797310353" sldId="611"/>
        </pc:sldMkLst>
      </pc:sldChg>
      <pc:sldChg chg="modSp mod">
        <pc:chgData name="André Pontes Sampaio" userId="0eaa375e-b457-47d7-9870-519e14bb9e31" providerId="ADAL" clId="{BDBF46D4-4126-EB43-B870-3D1C68031C20}" dt="2021-12-06T19:30:21.483" v="1" actId="20577"/>
        <pc:sldMkLst>
          <pc:docMk/>
          <pc:sldMk cId="2812690255" sldId="935"/>
        </pc:sldMkLst>
        <pc:spChg chg="mod">
          <ac:chgData name="André Pontes Sampaio" userId="0eaa375e-b457-47d7-9870-519e14bb9e31" providerId="ADAL" clId="{BDBF46D4-4126-EB43-B870-3D1C68031C20}" dt="2021-12-06T19:30:21.483" v="1" actId="20577"/>
          <ac:spMkLst>
            <pc:docMk/>
            <pc:sldMk cId="2812690255" sldId="935"/>
            <ac:spMk id="15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7" cy="48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325" tIns="56150" rIns="112325" bIns="5615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375" y="0"/>
            <a:ext cx="3170237" cy="48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325" tIns="56150" rIns="112325" bIns="5615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2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325" tIns="56150" rIns="112325" bIns="5615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325" tIns="56150" rIns="112325" bIns="5615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325" tIns="56150" rIns="112325" bIns="561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140081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21175"/>
          </a:xfrm>
          <a:prstGeom prst="rect">
            <a:avLst/>
          </a:prstGeom>
        </p:spPr>
        <p:txBody>
          <a:bodyPr spcFirstLastPara="1" wrap="square" lIns="112325" tIns="56150" rIns="112325" bIns="56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9250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21175"/>
          </a:xfrm>
          <a:prstGeom prst="rect">
            <a:avLst/>
          </a:prstGeom>
        </p:spPr>
        <p:txBody>
          <a:bodyPr spcFirstLastPara="1" wrap="square" lIns="112325" tIns="56150" rIns="112325" bIns="56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9" name="Google Shape;16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9363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21175"/>
          </a:xfrm>
          <a:prstGeom prst="rect">
            <a:avLst/>
          </a:prstGeom>
        </p:spPr>
        <p:txBody>
          <a:bodyPr spcFirstLastPara="1" wrap="square" lIns="112325" tIns="56150" rIns="112325" bIns="56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7" name="Google Shape;1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4161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Layout Personalizado">
  <p:cSld name="4_Layout Personalizado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body" idx="1"/>
          </p:nvPr>
        </p:nvSpPr>
        <p:spPr>
          <a:xfrm>
            <a:off x="3995937" y="2708934"/>
            <a:ext cx="3529012" cy="792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>
            <a:spLocks noGrp="1"/>
          </p:cNvSpPr>
          <p:nvPr>
            <p:ph type="title"/>
          </p:nvPr>
        </p:nvSpPr>
        <p:spPr>
          <a:xfrm>
            <a:off x="539552" y="260648"/>
            <a:ext cx="7272808" cy="5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body" idx="1"/>
          </p:nvPr>
        </p:nvSpPr>
        <p:spPr>
          <a:xfrm>
            <a:off x="395288" y="1165225"/>
            <a:ext cx="8497887" cy="5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lide de título">
  <p:cSld name="1_Slide de título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8"/>
          <p:cNvSpPr txBox="1">
            <a:spLocks noGrp="1"/>
          </p:cNvSpPr>
          <p:nvPr>
            <p:ph type="body" idx="1"/>
          </p:nvPr>
        </p:nvSpPr>
        <p:spPr>
          <a:xfrm>
            <a:off x="0" y="3212983"/>
            <a:ext cx="9144000" cy="792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1707207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31" y="2084187"/>
            <a:ext cx="8740142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240980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7178089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31" y="2084177"/>
            <a:ext cx="8740142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379037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03217500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30" y="2084173"/>
            <a:ext cx="8740142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623536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ctrTitle"/>
          </p:nvPr>
        </p:nvSpPr>
        <p:spPr>
          <a:xfrm>
            <a:off x="539553" y="260648"/>
            <a:ext cx="7056784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subTitle" idx="1"/>
          </p:nvPr>
        </p:nvSpPr>
        <p:spPr>
          <a:xfrm>
            <a:off x="395538" y="1268760"/>
            <a:ext cx="7916416" cy="518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8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>
            <a:spLocks noGrp="1"/>
          </p:cNvSpPr>
          <p:nvPr>
            <p:ph type="title"/>
          </p:nvPr>
        </p:nvSpPr>
        <p:spPr>
          <a:xfrm>
            <a:off x="457202" y="816247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1"/>
          </p:nvPr>
        </p:nvSpPr>
        <p:spPr>
          <a:xfrm>
            <a:off x="3575050" y="816255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2"/>
          </p:nvPr>
        </p:nvSpPr>
        <p:spPr>
          <a:xfrm>
            <a:off x="457202" y="1978311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/>
          </p:nvPr>
        </p:nvSpPr>
        <p:spPr>
          <a:xfrm>
            <a:off x="539553" y="260652"/>
            <a:ext cx="6912768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>
            <a:spLocks noGrp="1"/>
          </p:cNvSpPr>
          <p:nvPr>
            <p:ph type="title"/>
          </p:nvPr>
        </p:nvSpPr>
        <p:spPr>
          <a:xfrm>
            <a:off x="539553" y="260652"/>
            <a:ext cx="7056784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body" idx="3"/>
          </p:nvPr>
        </p:nvSpPr>
        <p:spPr>
          <a:xfrm>
            <a:off x="4645032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body" idx="4"/>
          </p:nvPr>
        </p:nvSpPr>
        <p:spPr>
          <a:xfrm>
            <a:off x="4645032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title"/>
          </p:nvPr>
        </p:nvSpPr>
        <p:spPr>
          <a:xfrm>
            <a:off x="539559" y="260652"/>
            <a:ext cx="7272337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1"/>
          </p:nvPr>
        </p:nvSpPr>
        <p:spPr>
          <a:xfrm>
            <a:off x="457200" y="1600206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body" idx="2"/>
          </p:nvPr>
        </p:nvSpPr>
        <p:spPr>
          <a:xfrm>
            <a:off x="4648200" y="1600206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 txBox="1">
            <a:spLocks noGrp="1"/>
          </p:cNvSpPr>
          <p:nvPr>
            <p:ph type="title"/>
          </p:nvPr>
        </p:nvSpPr>
        <p:spPr>
          <a:xfrm>
            <a:off x="722313" y="4406914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3.jp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2.jpg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7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395294" y="260353"/>
            <a:ext cx="7272337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95288" y="1165225"/>
            <a:ext cx="8497887" cy="5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9" name="Google Shape;19;p5" descr="C:\Users\cl0817\Desktop\MioloBranco.jp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5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7" descr="C:\Users\cl0817\Desktop\CoringasLogos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" y="0"/>
            <a:ext cx="916146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" y="1159497"/>
            <a:ext cx="9161462" cy="496666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3" name="Google Shape;93;p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930" y="289526"/>
            <a:ext cx="874188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1938" y="1189177"/>
            <a:ext cx="8740141" cy="185403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8331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313" b="0" kern="1200" cap="none" spc="-100" baseline="0" dirty="0" smtClean="0">
          <a:ln w="3175">
            <a:noFill/>
          </a:ln>
          <a:solidFill>
            <a:schemeClr val="accent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338138" marR="0" indent="-338138" algn="l" defTabSz="914377" rtl="0" eaLnBrk="1" fontAlgn="auto" latinLnBrk="0" hangingPunct="1">
        <a:lnSpc>
          <a:spcPct val="90000"/>
        </a:lnSpc>
        <a:spcBef>
          <a:spcPct val="20000"/>
        </a:spcBef>
        <a:spcAft>
          <a:spcPts val="1800"/>
        </a:spcAft>
        <a:buClr>
          <a:srgbClr val="0078D7"/>
        </a:buClr>
        <a:buSzPct val="125000"/>
        <a:buFont typeface="Wingdings" panose="05000000000000000000" pitchFamily="2" charset="2"/>
        <a:buChar char="§"/>
        <a:tabLst/>
        <a:defRPr lang="en-US" sz="2000" kern="0" spc="-30" baseline="0" dirty="0">
          <a:solidFill>
            <a:srgbClr val="505050"/>
          </a:solidFill>
          <a:latin typeface="Segoe UI Ligh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568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568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930" y="289516"/>
            <a:ext cx="874188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1933" y="1189177"/>
            <a:ext cx="8740141" cy="185403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0002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313" b="0" kern="1200" cap="none" spc="-100" baseline="0" dirty="0" smtClean="0">
          <a:ln w="3175">
            <a:noFill/>
          </a:ln>
          <a:solidFill>
            <a:schemeClr val="accent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338138" marR="0" indent="-338138" algn="l" defTabSz="914377" rtl="0" eaLnBrk="1" fontAlgn="auto" latinLnBrk="0" hangingPunct="1">
        <a:lnSpc>
          <a:spcPct val="90000"/>
        </a:lnSpc>
        <a:spcBef>
          <a:spcPct val="20000"/>
        </a:spcBef>
        <a:spcAft>
          <a:spcPts val="1800"/>
        </a:spcAft>
        <a:buClr>
          <a:srgbClr val="0078D7"/>
        </a:buClr>
        <a:buSzPct val="125000"/>
        <a:buFont typeface="Wingdings" panose="05000000000000000000" pitchFamily="2" charset="2"/>
        <a:buChar char="§"/>
        <a:tabLst/>
        <a:defRPr lang="en-US" sz="2000" kern="0" spc="-30" baseline="0" dirty="0">
          <a:solidFill>
            <a:srgbClr val="505050"/>
          </a:solidFill>
          <a:latin typeface="Segoe UI Ligh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568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568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930" y="289512"/>
            <a:ext cx="874188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1931" y="1189177"/>
            <a:ext cx="8740141" cy="185403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4395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313" b="0" kern="1200" cap="none" spc="-100" baseline="0" dirty="0" smtClean="0">
          <a:ln w="3175">
            <a:noFill/>
          </a:ln>
          <a:solidFill>
            <a:schemeClr val="accent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338138" marR="0" indent="-338138" algn="l" defTabSz="914377" rtl="0" eaLnBrk="1" fontAlgn="auto" latinLnBrk="0" hangingPunct="1">
        <a:lnSpc>
          <a:spcPct val="90000"/>
        </a:lnSpc>
        <a:spcBef>
          <a:spcPct val="20000"/>
        </a:spcBef>
        <a:spcAft>
          <a:spcPts val="1800"/>
        </a:spcAft>
        <a:buClr>
          <a:srgbClr val="0078D7"/>
        </a:buClr>
        <a:buSzPct val="125000"/>
        <a:buFont typeface="Wingdings" panose="05000000000000000000" pitchFamily="2" charset="2"/>
        <a:buChar char="§"/>
        <a:tabLst/>
        <a:defRPr lang="en-US" sz="2000" kern="0" spc="-30" baseline="0" dirty="0">
          <a:solidFill>
            <a:srgbClr val="505050"/>
          </a:solidFill>
          <a:latin typeface="Segoe UI Ligh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568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568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oom.com/share/a79a67849507423595e89d1248dc9b5f" TargetMode="External"/><Relationship Id="rId2" Type="http://schemas.openxmlformats.org/officeDocument/2006/relationships/hyperlink" Target="https://www.loom.com/screen-record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tonanuvem/hall" TargetMode="Externa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5400"/>
            <a:ext cx="9144000" cy="688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41"/>
          <p:cNvSpPr txBox="1">
            <a:spLocks noGrp="1"/>
          </p:cNvSpPr>
          <p:nvPr>
            <p:ph type="body" idx="1"/>
          </p:nvPr>
        </p:nvSpPr>
        <p:spPr>
          <a:xfrm>
            <a:off x="4067175" y="2781299"/>
            <a:ext cx="4946196" cy="198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dirty="0"/>
              <a:t>MICROSERVICE DEVELOPMENT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</a:pPr>
            <a:endParaRPr lang="en-US" dirty="0"/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dirty="0"/>
              <a:t>TRABALHO 2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</a:pPr>
            <a:endParaRPr lang="en-US" dirty="0"/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dirty="0"/>
              <a:t>EQUIPE: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</a:pPr>
            <a:endParaRPr lang="en-US" dirty="0"/>
          </a:p>
          <a:p>
            <a:r>
              <a:rPr lang="pt-BR" dirty="0">
                <a:solidFill>
                  <a:srgbClr val="FF0000"/>
                </a:solidFill>
              </a:rPr>
              <a:t>PREENCHER</a:t>
            </a:r>
            <a:endParaRPr lang="pt-BR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154" name="Google Shape;154;p41"/>
          <p:cNvSpPr txBox="1"/>
          <p:nvPr/>
        </p:nvSpPr>
        <p:spPr>
          <a:xfrm>
            <a:off x="1619252" y="5805501"/>
            <a:ext cx="4573587" cy="1150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Profª . André Pontes </a:t>
            </a:r>
            <a:r>
              <a:rPr lang="en-US" sz="1200" b="1" i="0" u="none" strike="noStrike" cap="none" dirty="0" err="1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Sampaio</a:t>
            </a:r>
            <a:endParaRPr sz="1200" b="1" i="0" u="none" strike="noStrike" cap="none" dirty="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r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D9D9D9"/>
              </a:buClr>
              <a:buSzPts val="1200"/>
              <a:buFont typeface="Arial"/>
              <a:buNone/>
            </a:pPr>
            <a:r>
              <a:rPr lang="pt-BR" sz="1200" dirty="0">
                <a:solidFill>
                  <a:srgbClr val="D9D9D9"/>
                </a:solidFill>
              </a:rPr>
              <a:t>profandre.sampaio@fiap.com.br</a:t>
            </a:r>
            <a:endParaRPr sz="1200" b="0" i="0" u="none" strike="noStrike" cap="none" dirty="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r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r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D9D9D9"/>
              </a:buClr>
              <a:buSzPts val="12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2690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pt-BR" dirty="0">
                <a:solidFill>
                  <a:srgbClr val="FF6801"/>
                </a:solidFill>
              </a:rPr>
              <a:t>INSTRUÇÕES: RESPONDER OS ITENS</a:t>
            </a:r>
          </a:p>
          <a:p>
            <a:pPr marL="0" lvl="0" indent="0">
              <a:spcBef>
                <a:spcPts val="0"/>
              </a:spcBef>
            </a:pPr>
            <a:endParaRPr lang="pt-BR" sz="1400" dirty="0"/>
          </a:p>
          <a:p>
            <a:pPr marL="514350" lvl="0" indent="-514350" algn="l">
              <a:spcBef>
                <a:spcPts val="0"/>
              </a:spcBef>
              <a:buAutoNum type="arabicParenR"/>
            </a:pPr>
            <a:r>
              <a:rPr lang="pt-BR" sz="1600" dirty="0"/>
              <a:t>UM MICROSERVIÇO COM AÇÕES CRUD			2 PONTOS</a:t>
            </a:r>
          </a:p>
          <a:p>
            <a:pPr marL="0" lvl="0" indent="0" algn="r">
              <a:spcBef>
                <a:spcPts val="0"/>
              </a:spcBef>
            </a:pPr>
            <a:r>
              <a:rPr lang="pt-BR" sz="1600" dirty="0"/>
              <a:t>(+ 1 PONTO / MICROSERVIÇO) </a:t>
            </a:r>
            <a:r>
              <a:rPr lang="pt-BR" sz="1600" dirty="0">
                <a:solidFill>
                  <a:schemeClr val="bg1"/>
                </a:solidFill>
              </a:rPr>
              <a:t>.</a:t>
            </a:r>
          </a:p>
          <a:p>
            <a:pPr marL="514350" lvl="0" indent="-514350" algn="l">
              <a:spcBef>
                <a:spcPts val="0"/>
              </a:spcBef>
              <a:buAutoNum type="arabicParenR"/>
            </a:pPr>
            <a:endParaRPr lang="pt-BR" sz="1600" dirty="0"/>
          </a:p>
          <a:p>
            <a:pPr marL="514350" lvl="0" indent="-514350" algn="l">
              <a:spcBef>
                <a:spcPts val="0"/>
              </a:spcBef>
              <a:buFont typeface="+mj-lt"/>
              <a:buAutoNum type="arabicParenR" startAt="2"/>
            </a:pPr>
            <a:r>
              <a:rPr lang="pt-BR" sz="1600" dirty="0"/>
              <a:t>TESTES (UNITÁRIOS + INTEGRAÇÃO + UI)	    + 1  OU + 2 OU + 3 PONTOS</a:t>
            </a:r>
            <a:br>
              <a:rPr lang="pt-BR" sz="1600" dirty="0"/>
            </a:br>
            <a:endParaRPr lang="pt-BR" sz="1600" dirty="0"/>
          </a:p>
          <a:p>
            <a:pPr marL="514350" lvl="0" indent="-514350" algn="l">
              <a:spcBef>
                <a:spcPts val="0"/>
              </a:spcBef>
              <a:buAutoNum type="arabicParenR" startAt="2"/>
            </a:pPr>
            <a:r>
              <a:rPr lang="pt-BR" sz="1600" dirty="0"/>
              <a:t>USO DE BANCO DE DADOS 				+ 2 PONTOS</a:t>
            </a:r>
          </a:p>
          <a:p>
            <a:pPr marL="514350" lvl="0" indent="-514350" algn="l">
              <a:spcBef>
                <a:spcPts val="0"/>
              </a:spcBef>
              <a:buAutoNum type="arabicParenR" startAt="2"/>
            </a:pPr>
            <a:endParaRPr lang="pt-BR" sz="1600" dirty="0"/>
          </a:p>
          <a:p>
            <a:pPr marL="514350" lvl="0" indent="-514350" algn="l">
              <a:spcBef>
                <a:spcPts val="0"/>
              </a:spcBef>
              <a:buAutoNum type="arabicParenR" startAt="2"/>
            </a:pPr>
            <a:r>
              <a:rPr lang="pt-BR" sz="1600" dirty="0"/>
              <a:t>DEPLOY VIA DOCKER					+ 1 PONTO</a:t>
            </a:r>
          </a:p>
          <a:p>
            <a:pPr marL="514350" lvl="0" indent="-514350" algn="l">
              <a:spcBef>
                <a:spcPts val="0"/>
              </a:spcBef>
              <a:buAutoNum type="arabicParenR" startAt="2"/>
            </a:pPr>
            <a:endParaRPr lang="pt-BR" sz="1600" dirty="0"/>
          </a:p>
          <a:p>
            <a:pPr marL="514350" lvl="0" indent="-514350" algn="l">
              <a:spcBef>
                <a:spcPts val="0"/>
              </a:spcBef>
              <a:buAutoNum type="arabicParenR" startAt="2"/>
            </a:pPr>
            <a:r>
              <a:rPr lang="pt-BR" sz="1600" dirty="0"/>
              <a:t>COMUNICAÇÃO SINCRONA API	COM SWAGGER		+ 1 PONTOS</a:t>
            </a:r>
          </a:p>
          <a:p>
            <a:pPr marL="514350" lvl="0" indent="-514350" algn="l">
              <a:spcBef>
                <a:spcPts val="0"/>
              </a:spcBef>
              <a:buAutoNum type="arabicParenR" startAt="2"/>
            </a:pPr>
            <a:endParaRPr lang="pt-BR" sz="1600" dirty="0"/>
          </a:p>
          <a:p>
            <a:pPr marL="514350" lvl="0" indent="-514350" algn="l">
              <a:spcBef>
                <a:spcPts val="0"/>
              </a:spcBef>
              <a:buAutoNum type="arabicParenR" startAt="2"/>
            </a:pPr>
            <a:r>
              <a:rPr lang="pt-BR" sz="1600" dirty="0"/>
              <a:t>COMUNICAÇÃO ASSINCRONA EVENTOS			+ 2 PONTOS</a:t>
            </a:r>
          </a:p>
          <a:p>
            <a:pPr marL="514350" lvl="0" indent="-514350" algn="l">
              <a:spcBef>
                <a:spcPts val="0"/>
              </a:spcBef>
              <a:buAutoNum type="arabicParenR" startAt="2"/>
            </a:pPr>
            <a:endParaRPr lang="pt-BR" sz="1600" dirty="0"/>
          </a:p>
          <a:p>
            <a:pPr marL="514350" lvl="0" indent="-514350" algn="l">
              <a:spcBef>
                <a:spcPts val="0"/>
              </a:spcBef>
              <a:buAutoNum type="arabicParenR" startAt="2"/>
            </a:pPr>
            <a:r>
              <a:rPr lang="pt-BR" sz="1600" dirty="0"/>
              <a:t>FRONT END 						+ 2 PONTOS</a:t>
            </a:r>
          </a:p>
          <a:p>
            <a:pPr marL="514350" lvl="0" indent="-514350" algn="l">
              <a:spcBef>
                <a:spcPts val="0"/>
              </a:spcBef>
              <a:buAutoNum type="arabicParenR" startAt="2"/>
            </a:pPr>
            <a:endParaRPr lang="pt-BR" sz="1600" dirty="0"/>
          </a:p>
          <a:p>
            <a:pPr marL="514350" lvl="0" indent="-514350" algn="l">
              <a:spcBef>
                <a:spcPts val="0"/>
              </a:spcBef>
              <a:buAutoNum type="arabicParenR" startAt="2"/>
            </a:pPr>
            <a:r>
              <a:rPr lang="pt-BR" sz="1600" dirty="0"/>
              <a:t>INTEGRAÇÃO SLACK					+ 1 PONTO</a:t>
            </a:r>
          </a:p>
          <a:p>
            <a:pPr marL="514350" lvl="0" indent="-514350" algn="l">
              <a:spcBef>
                <a:spcPts val="0"/>
              </a:spcBef>
              <a:buAutoNum type="arabicParenR" startAt="2"/>
            </a:pPr>
            <a:endParaRPr lang="pt-BR" sz="1600" dirty="0"/>
          </a:p>
          <a:p>
            <a:pPr marL="514350" indent="-514350" algn="l">
              <a:spcBef>
                <a:spcPts val="0"/>
              </a:spcBef>
              <a:buFont typeface="Arial"/>
              <a:buAutoNum type="arabicParenR" startAt="2"/>
            </a:pPr>
            <a:r>
              <a:rPr lang="pt-BR" sz="1600" dirty="0"/>
              <a:t>PIPELINE CI/CD					+ 1 PONTO</a:t>
            </a:r>
          </a:p>
          <a:p>
            <a:pPr marL="514350" lvl="0" indent="-514350" algn="l">
              <a:spcBef>
                <a:spcPts val="0"/>
              </a:spcBef>
              <a:buAutoNum type="arabicParenR" startAt="2"/>
            </a:pPr>
            <a:endParaRPr lang="pt-BR" sz="1600" dirty="0"/>
          </a:p>
          <a:p>
            <a:pPr marL="514350" lvl="0" indent="-514350" algn="l">
              <a:spcBef>
                <a:spcPts val="0"/>
              </a:spcBef>
              <a:buAutoNum type="arabicParenR" startAt="2"/>
            </a:pPr>
            <a:endParaRPr lang="pt-BR" sz="1600" dirty="0"/>
          </a:p>
          <a:p>
            <a:pPr marL="514350" lvl="0" indent="-514350" algn="l">
              <a:spcBef>
                <a:spcPts val="0"/>
              </a:spcBef>
              <a:buAutoNum type="arabicParenR" startAt="2"/>
            </a:pPr>
            <a:endParaRPr lang="pt-BR" sz="1600" dirty="0"/>
          </a:p>
        </p:txBody>
      </p:sp>
      <p:sp>
        <p:nvSpPr>
          <p:cNvPr id="3" name="Retângulo de cantos arredondados 14">
            <a:extLst>
              <a:ext uri="{FF2B5EF4-FFF2-40B4-BE49-F238E27FC236}">
                <a16:creationId xmlns:a16="http://schemas.microsoft.com/office/drawing/2014/main" id="{401AEE7C-7401-45EF-9BD2-05F337644C25}"/>
              </a:ext>
            </a:extLst>
          </p:cNvPr>
          <p:cNvSpPr/>
          <p:nvPr/>
        </p:nvSpPr>
        <p:spPr>
          <a:xfrm>
            <a:off x="284480" y="6004560"/>
            <a:ext cx="8595360" cy="696792"/>
          </a:xfrm>
          <a:prstGeom prst="roundRect">
            <a:avLst/>
          </a:prstGeom>
          <a:solidFill>
            <a:srgbClr val="ECECEC"/>
          </a:solidFill>
          <a:ln>
            <a:solidFill>
              <a:srgbClr val="FCAC0C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>
                <a:solidFill>
                  <a:srgbClr val="FF6801"/>
                </a:solidFill>
                <a:latin typeface="HelveticaNeue-Condensed"/>
              </a:rPr>
              <a:t>PONTUAÇÃO TOTAL P/ ESCOLHER : 	         15 PONTOS</a:t>
            </a:r>
            <a:endParaRPr lang="pt-BR" sz="1600" dirty="0">
              <a:solidFill>
                <a:srgbClr val="FF68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93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2"/>
          <p:cNvSpPr txBox="1"/>
          <p:nvPr/>
        </p:nvSpPr>
        <p:spPr>
          <a:xfrm>
            <a:off x="323857" y="981075"/>
            <a:ext cx="8444223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>
              <a:buClr>
                <a:schemeClr val="dk1"/>
              </a:buClr>
              <a:buSzPts val="2400"/>
            </a:pPr>
            <a:r>
              <a:rPr lang="en-US" sz="24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EXEMPLO PREENCHER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400" b="1" i="0" u="none" strike="noStrike" cap="none" dirty="0">
                <a:solidFill>
                  <a:srgbClr val="FF6801"/>
                </a:solidFill>
                <a:latin typeface="Arial"/>
                <a:ea typeface="Arial"/>
                <a:cs typeface="Arial"/>
                <a:sym typeface="Arial"/>
              </a:rPr>
              <a:t>APP ALUNOS</a:t>
            </a:r>
          </a:p>
        </p:txBody>
      </p:sp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D11E1C0D-7302-4842-A3A1-25E38E529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519448"/>
              </p:ext>
            </p:extLst>
          </p:nvPr>
        </p:nvGraphicFramePr>
        <p:xfrm>
          <a:off x="1500336" y="4685873"/>
          <a:ext cx="6444256" cy="17847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2128">
                  <a:extLst>
                    <a:ext uri="{9D8B030D-6E8A-4147-A177-3AD203B41FA5}">
                      <a16:colId xmlns:a16="http://schemas.microsoft.com/office/drawing/2014/main" val="1487149640"/>
                    </a:ext>
                  </a:extLst>
                </a:gridCol>
                <a:gridCol w="3222128">
                  <a:extLst>
                    <a:ext uri="{9D8B030D-6E8A-4147-A177-3AD203B41FA5}">
                      <a16:colId xmlns:a16="http://schemas.microsoft.com/office/drawing/2014/main" val="3328852588"/>
                    </a:ext>
                  </a:extLst>
                </a:gridCol>
              </a:tblGrid>
              <a:tr h="476069">
                <a:tc>
                  <a:txBody>
                    <a:bodyPr/>
                    <a:lstStyle/>
                    <a:p>
                      <a:r>
                        <a:rPr lang="pt-BR" sz="2400" dirty="0"/>
                        <a:t>LINK ( GITHUB )</a:t>
                      </a:r>
                    </a:p>
                    <a:p>
                      <a:endParaRPr lang="pt-B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LINK  ( IMAGEM DOCKER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658956"/>
                  </a:ext>
                </a:extLst>
              </a:tr>
              <a:tr h="900871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https://github.com/LINK</a:t>
                      </a:r>
                      <a:endParaRPr lang="pt-BR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1" dirty="0" err="1">
                          <a:solidFill>
                            <a:srgbClr val="FF0000"/>
                          </a:solidFill>
                        </a:rPr>
                        <a:t>usuario</a:t>
                      </a:r>
                      <a:r>
                        <a:rPr lang="pt-BR" sz="1800" b="1" dirty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pt-BR" sz="1800" b="1" dirty="0" err="1">
                          <a:solidFill>
                            <a:srgbClr val="FF0000"/>
                          </a:solidFill>
                        </a:rPr>
                        <a:t>imagem_publicada</a:t>
                      </a:r>
                      <a:endParaRPr lang="pt-BR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660924"/>
                  </a:ext>
                </a:extLst>
              </a:tr>
            </a:tbl>
          </a:graphicData>
        </a:graphic>
      </p:graphicFrame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A329D1ED-12D3-4CC5-9DCC-3115C039F2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465359"/>
              </p:ext>
            </p:extLst>
          </p:nvPr>
        </p:nvGraphicFramePr>
        <p:xfrm>
          <a:off x="1500336" y="1692855"/>
          <a:ext cx="6444256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2128">
                  <a:extLst>
                    <a:ext uri="{9D8B030D-6E8A-4147-A177-3AD203B41FA5}">
                      <a16:colId xmlns:a16="http://schemas.microsoft.com/office/drawing/2014/main" val="2557101832"/>
                    </a:ext>
                  </a:extLst>
                </a:gridCol>
                <a:gridCol w="3222128">
                  <a:extLst>
                    <a:ext uri="{9D8B030D-6E8A-4147-A177-3AD203B41FA5}">
                      <a16:colId xmlns:a16="http://schemas.microsoft.com/office/drawing/2014/main" val="764271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REQUISITOS COMPLETOS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PONTOS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682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 MICROSERVIÇO/CLASSE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 PONTOS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347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DEPLOY VIA DOCKER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 PONTO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268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USO DE BANCO DE DADOS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 PONTOS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580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COMUNICAÇÃO SÍNCRONA API COM SWAGGER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 PONTO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929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FRONT 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 PONTOS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856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8 PONTOS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467400"/>
                  </a:ext>
                </a:extLst>
              </a:tr>
            </a:tbl>
          </a:graphicData>
        </a:graphic>
      </p:graphicFrame>
      <p:sp>
        <p:nvSpPr>
          <p:cNvPr id="6" name="Título 1">
            <a:extLst>
              <a:ext uri="{FF2B5EF4-FFF2-40B4-BE49-F238E27FC236}">
                <a16:creationId xmlns:a16="http://schemas.microsoft.com/office/drawing/2014/main" id="{A6519BE3-D2E9-C14C-BE4E-BBCC76B70C26}"/>
              </a:ext>
            </a:extLst>
          </p:cNvPr>
          <p:cNvSpPr txBox="1">
            <a:spLocks/>
          </p:cNvSpPr>
          <p:nvPr/>
        </p:nvSpPr>
        <p:spPr>
          <a:xfrm>
            <a:off x="539553" y="260648"/>
            <a:ext cx="7056784" cy="50405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chemeClr val="dk1"/>
                </a:solidFill>
              </a:rPr>
              <a:t>1 – APRESENTAÇÃO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13299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FE5B8DBD-E72B-244A-BE76-6CA67CAE2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104674"/>
              </p:ext>
            </p:extLst>
          </p:nvPr>
        </p:nvGraphicFramePr>
        <p:xfrm>
          <a:off x="279804" y="1788005"/>
          <a:ext cx="8584393" cy="17526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7969">
                  <a:extLst>
                    <a:ext uri="{9D8B030D-6E8A-4147-A177-3AD203B41FA5}">
                      <a16:colId xmlns:a16="http://schemas.microsoft.com/office/drawing/2014/main" val="2557101832"/>
                    </a:ext>
                  </a:extLst>
                </a:gridCol>
                <a:gridCol w="5746424">
                  <a:extLst>
                    <a:ext uri="{9D8B030D-6E8A-4147-A177-3AD203B41FA5}">
                      <a16:colId xmlns:a16="http://schemas.microsoft.com/office/drawing/2014/main" val="764271452"/>
                    </a:ext>
                  </a:extLst>
                </a:gridCol>
              </a:tblGrid>
              <a:tr h="493996">
                <a:tc>
                  <a:txBody>
                    <a:bodyPr/>
                    <a:lstStyle/>
                    <a:p>
                      <a:pPr algn="ctr"/>
                      <a:r>
                        <a:rPr lang="pt-BR" sz="1900" dirty="0"/>
                        <a:t>PLATAFORMA</a:t>
                      </a:r>
                    </a:p>
                  </a:txBody>
                  <a:tcPr marL="121807" marR="121807" marT="60904" marB="609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900" dirty="0"/>
                        <a:t>LINK</a:t>
                      </a:r>
                    </a:p>
                  </a:txBody>
                  <a:tcPr marL="121807" marR="121807" marT="60904" marB="60904"/>
                </a:tc>
                <a:extLst>
                  <a:ext uri="{0D108BD9-81ED-4DB2-BD59-A6C34878D82A}">
                    <a16:rowId xmlns:a16="http://schemas.microsoft.com/office/drawing/2014/main" val="4072682013"/>
                  </a:ext>
                </a:extLst>
              </a:tr>
              <a:tr h="1258675">
                <a:tc>
                  <a:txBody>
                    <a:bodyPr/>
                    <a:lstStyle/>
                    <a:p>
                      <a:pPr algn="ctr"/>
                      <a:endParaRPr lang="pt-BR" sz="1900" dirty="0"/>
                    </a:p>
                    <a:p>
                      <a:pPr algn="ctr"/>
                      <a:r>
                        <a:rPr lang="pt-BR" sz="2000" dirty="0">
                          <a:hlinkClick r:id="rId2"/>
                        </a:rPr>
                        <a:t>https://www.loom.com/screen-recorder</a:t>
                      </a:r>
                      <a:r>
                        <a:rPr lang="pt-BR" sz="2000" dirty="0"/>
                        <a:t> </a:t>
                      </a:r>
                    </a:p>
                  </a:txBody>
                  <a:tcPr marL="121807" marR="121807" marT="60904" marB="60904"/>
                </a:tc>
                <a:tc>
                  <a:txBody>
                    <a:bodyPr/>
                    <a:lstStyle/>
                    <a:p>
                      <a:pPr marL="0" marR="0" lvl="0" indent="0" algn="ctr" defTabSz="3427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900" dirty="0">
                        <a:hlinkClick r:id="rId3"/>
                      </a:endParaRPr>
                    </a:p>
                    <a:p>
                      <a:pPr marL="0" marR="0" lvl="0" indent="0" algn="ctr" defTabSz="3427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https://www.loom.com/share/daa75f55965e4e4b8f74e8117dae5957 </a:t>
                      </a:r>
                      <a:endParaRPr lang="pt-BR" sz="1900" dirty="0"/>
                    </a:p>
                  </a:txBody>
                  <a:tcPr marL="121807" marR="121807" marT="60904" marB="60904"/>
                </a:tc>
                <a:extLst>
                  <a:ext uri="{0D108BD9-81ED-4DB2-BD59-A6C34878D82A}">
                    <a16:rowId xmlns:a16="http://schemas.microsoft.com/office/drawing/2014/main" val="2020347839"/>
                  </a:ext>
                </a:extLst>
              </a:tr>
            </a:tbl>
          </a:graphicData>
        </a:graphic>
      </p:graphicFrame>
      <p:pic>
        <p:nvPicPr>
          <p:cNvPr id="11" name="Imagem 10">
            <a:extLst>
              <a:ext uri="{FF2B5EF4-FFF2-40B4-BE49-F238E27FC236}">
                <a16:creationId xmlns:a16="http://schemas.microsoft.com/office/drawing/2014/main" id="{5BE43D4F-D2FE-1146-9566-FF4F56AE4F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804" y="3937902"/>
            <a:ext cx="3623243" cy="2663940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D3E1A8A8-EFC1-C34B-B275-09BA79CCFE47}"/>
              </a:ext>
            </a:extLst>
          </p:cNvPr>
          <p:cNvSpPr txBox="1">
            <a:spLocks/>
          </p:cNvSpPr>
          <p:nvPr/>
        </p:nvSpPr>
        <p:spPr>
          <a:xfrm>
            <a:off x="539553" y="260648"/>
            <a:ext cx="7056784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pt-BR" dirty="0"/>
              <a:t>3 – DEMONSTRAÇÃO DA SOLUÇÃO</a:t>
            </a:r>
          </a:p>
        </p:txBody>
      </p:sp>
      <p:sp>
        <p:nvSpPr>
          <p:cNvPr id="13" name="Google Shape;160;p42">
            <a:extLst>
              <a:ext uri="{FF2B5EF4-FFF2-40B4-BE49-F238E27FC236}">
                <a16:creationId xmlns:a16="http://schemas.microsoft.com/office/drawing/2014/main" id="{BE9CF667-73E4-9340-82EF-47697A3F83F5}"/>
              </a:ext>
            </a:extLst>
          </p:cNvPr>
          <p:cNvSpPr txBox="1"/>
          <p:nvPr/>
        </p:nvSpPr>
        <p:spPr>
          <a:xfrm>
            <a:off x="323857" y="981075"/>
            <a:ext cx="8362943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Resposta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realizar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demonstração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 APP.</a:t>
            </a:r>
            <a:endParaRPr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E584010-BDEB-2744-A6B5-2D762D726D2E}"/>
              </a:ext>
            </a:extLst>
          </p:cNvPr>
          <p:cNvSpPr/>
          <p:nvPr/>
        </p:nvSpPr>
        <p:spPr>
          <a:xfrm>
            <a:off x="4272041" y="4972547"/>
            <a:ext cx="4567771" cy="7073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1332" i="1" dirty="0">
                <a:solidFill>
                  <a:srgbClr val="1D1C1D"/>
                </a:solidFill>
                <a:latin typeface="Slack-Lato"/>
              </a:rPr>
              <a:t>Exibir durante a apresentação da última aula.</a:t>
            </a:r>
          </a:p>
          <a:p>
            <a:pPr algn="ctr"/>
            <a:endParaRPr lang="pt-BR" sz="1332" i="1" dirty="0">
              <a:solidFill>
                <a:srgbClr val="1D1C1D"/>
              </a:solidFill>
              <a:latin typeface="Slack-Lato"/>
            </a:endParaRPr>
          </a:p>
          <a:p>
            <a:pPr algn="ctr"/>
            <a:r>
              <a:rPr lang="pt-BR" sz="1332" i="1" dirty="0">
                <a:solidFill>
                  <a:srgbClr val="1D1C1D"/>
                </a:solidFill>
                <a:latin typeface="Slack-Lato"/>
              </a:rPr>
              <a:t>Exemplos: </a:t>
            </a:r>
            <a:r>
              <a:rPr lang="pt-BR" sz="1332" i="1" dirty="0">
                <a:solidFill>
                  <a:srgbClr val="1D1C1D"/>
                </a:solidFill>
                <a:latin typeface="Slack-Lato"/>
                <a:hlinkClick r:id="rId5"/>
              </a:rPr>
              <a:t>https://github.com/tonanuvem/hall</a:t>
            </a:r>
            <a:r>
              <a:rPr lang="pt-BR" sz="1332" i="1" dirty="0">
                <a:solidFill>
                  <a:srgbClr val="1D1C1D"/>
                </a:solidFill>
                <a:latin typeface="Slack-Lat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7765655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8_Personalizar design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WHITE TEMPLATE">
  <a:themeElements>
    <a:clrScheme name="BT - Blue on white - 2">
      <a:dk1>
        <a:srgbClr val="505050"/>
      </a:dk1>
      <a:lt1>
        <a:srgbClr val="FFFFFF"/>
      </a:lt1>
      <a:dk2>
        <a:srgbClr val="0078D7"/>
      </a:dk2>
      <a:lt2>
        <a:srgbClr val="00BCF2"/>
      </a:lt2>
      <a:accent1>
        <a:srgbClr val="0078D7"/>
      </a:accent1>
      <a:accent2>
        <a:srgbClr val="002050"/>
      </a:accent2>
      <a:accent3>
        <a:srgbClr val="B4009E"/>
      </a:accent3>
      <a:accent4>
        <a:srgbClr val="5C2D91"/>
      </a:accent4>
      <a:accent5>
        <a:srgbClr val="008272"/>
      </a:accent5>
      <a:accent6>
        <a:srgbClr val="D83B01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Business_BLUE_2015_1.potx" id="{CA9BE438-1B0F-41E9-BD34-9780A77D52B5}" vid="{6EB7C265-9C81-4626-BD14-B5A4426B07BD}"/>
    </a:ext>
  </a:extLst>
</a:theme>
</file>

<file path=ppt/theme/theme5.xml><?xml version="1.0" encoding="utf-8"?>
<a:theme xmlns:a="http://schemas.openxmlformats.org/drawingml/2006/main" name="2_WHITE TEMPLATE">
  <a:themeElements>
    <a:clrScheme name="BT - Blue on white - 2">
      <a:dk1>
        <a:srgbClr val="505050"/>
      </a:dk1>
      <a:lt1>
        <a:srgbClr val="FFFFFF"/>
      </a:lt1>
      <a:dk2>
        <a:srgbClr val="0078D7"/>
      </a:dk2>
      <a:lt2>
        <a:srgbClr val="00BCF2"/>
      </a:lt2>
      <a:accent1>
        <a:srgbClr val="0078D7"/>
      </a:accent1>
      <a:accent2>
        <a:srgbClr val="002050"/>
      </a:accent2>
      <a:accent3>
        <a:srgbClr val="B4009E"/>
      </a:accent3>
      <a:accent4>
        <a:srgbClr val="5C2D91"/>
      </a:accent4>
      <a:accent5>
        <a:srgbClr val="008272"/>
      </a:accent5>
      <a:accent6>
        <a:srgbClr val="D83B01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Business_BLUE_2015_1.potx" id="{CA9BE438-1B0F-41E9-BD34-9780A77D52B5}" vid="{6EB7C265-9C81-4626-BD14-B5A4426B07BD}"/>
    </a:ext>
  </a:extLst>
</a:theme>
</file>

<file path=ppt/theme/theme6.xml><?xml version="1.0" encoding="utf-8"?>
<a:theme xmlns:a="http://schemas.openxmlformats.org/drawingml/2006/main" name="3_WHITE TEMPLATE">
  <a:themeElements>
    <a:clrScheme name="BT - Blue on white - 2">
      <a:dk1>
        <a:srgbClr val="505050"/>
      </a:dk1>
      <a:lt1>
        <a:srgbClr val="FFFFFF"/>
      </a:lt1>
      <a:dk2>
        <a:srgbClr val="0078D7"/>
      </a:dk2>
      <a:lt2>
        <a:srgbClr val="00BCF2"/>
      </a:lt2>
      <a:accent1>
        <a:srgbClr val="0078D7"/>
      </a:accent1>
      <a:accent2>
        <a:srgbClr val="002050"/>
      </a:accent2>
      <a:accent3>
        <a:srgbClr val="B4009E"/>
      </a:accent3>
      <a:accent4>
        <a:srgbClr val="5C2D91"/>
      </a:accent4>
      <a:accent5>
        <a:srgbClr val="008272"/>
      </a:accent5>
      <a:accent6>
        <a:srgbClr val="D83B01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Business_BLUE_2015_1.potx" id="{CA9BE438-1B0F-41E9-BD34-9780A77D52B5}" vid="{6EB7C265-9C81-4626-BD14-B5A4426B07BD}"/>
    </a:ext>
  </a:extLst>
</a:theme>
</file>

<file path=ppt/theme/theme7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21749</TotalTime>
  <Words>267</Words>
  <Application>Microsoft Macintosh PowerPoint</Application>
  <PresentationFormat>Apresentação na tela (4:3)</PresentationFormat>
  <Paragraphs>61</Paragraphs>
  <Slides>4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6</vt:i4>
      </vt:variant>
      <vt:variant>
        <vt:lpstr>Títulos de slides</vt:lpstr>
      </vt:variant>
      <vt:variant>
        <vt:i4>4</vt:i4>
      </vt:variant>
    </vt:vector>
  </HeadingPairs>
  <TitlesOfParts>
    <vt:vector size="17" baseType="lpstr">
      <vt:lpstr>Arial</vt:lpstr>
      <vt:lpstr>Calibri</vt:lpstr>
      <vt:lpstr>HelveticaNeue-Condensed</vt:lpstr>
      <vt:lpstr>Segoe UI</vt:lpstr>
      <vt:lpstr>Segoe UI Light</vt:lpstr>
      <vt:lpstr>Slack-Lato</vt:lpstr>
      <vt:lpstr>Wingdings</vt:lpstr>
      <vt:lpstr>1_Tema do Office</vt:lpstr>
      <vt:lpstr>Tema do Office</vt:lpstr>
      <vt:lpstr>8_Personalizar design</vt:lpstr>
      <vt:lpstr>1_WHITE TEMPLATE</vt:lpstr>
      <vt:lpstr>2_WHITE TEMPLATE</vt:lpstr>
      <vt:lpstr>3_WHITE TEMPLATE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André Pontes Sampaio</dc:creator>
  <cp:lastModifiedBy>André Pontes Sampaio</cp:lastModifiedBy>
  <cp:revision>505</cp:revision>
  <dcterms:modified xsi:type="dcterms:W3CDTF">2021-12-06T19:30:26Z</dcterms:modified>
</cp:coreProperties>
</file>