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Montsibovych" initials="AM" lastIdx="2" clrIdx="0">
    <p:extLst>
      <p:ext uri="{19B8F6BF-5375-455C-9EA6-DF929625EA0E}">
        <p15:presenceInfo xmlns:p15="http://schemas.microsoft.com/office/powerpoint/2012/main" userId="aef34b0cd3b39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62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523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712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3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47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75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5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166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2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6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3E4A-744B-475D-8311-1FAE697BF28A}" type="datetimeFigureOut">
              <a:rPr lang="uk-UA" smtClean="0"/>
              <a:t>22.03.2020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4148-8C6D-4F91-9718-E58FA11296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425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62" y="1741508"/>
            <a:ext cx="1987770" cy="3538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1313" y="923389"/>
            <a:ext cx="416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авторизації</a:t>
            </a:r>
            <a:r>
              <a:rPr lang="ru-RU" dirty="0" smtClean="0"/>
              <a:t> в </a:t>
            </a:r>
            <a:r>
              <a:rPr lang="ru-RU" dirty="0" err="1" smtClean="0"/>
              <a:t>системі</a:t>
            </a:r>
            <a:r>
              <a:rPr lang="ru-RU" dirty="0" smtClean="0"/>
              <a:t> "Приват24" </a:t>
            </a:r>
            <a:r>
              <a:rPr lang="ru-RU" dirty="0" err="1" smtClean="0"/>
              <a:t>натисніть</a:t>
            </a:r>
            <a:r>
              <a:rPr lang="ru-RU" dirty="0" smtClean="0"/>
              <a:t> на </a:t>
            </a:r>
            <a:r>
              <a:rPr lang="ru-RU" dirty="0" err="1" smtClean="0"/>
              <a:t>іконку</a:t>
            </a:r>
            <a:r>
              <a:rPr lang="ru-RU" dirty="0" smtClean="0"/>
              <a:t> «</a:t>
            </a:r>
            <a:r>
              <a:rPr lang="ru-RU" dirty="0" err="1" smtClean="0"/>
              <a:t>Платежі</a:t>
            </a:r>
            <a:r>
              <a:rPr lang="ru-RU" dirty="0" smtClean="0"/>
              <a:t>". 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43" y="1741508"/>
            <a:ext cx="1987770" cy="3538728"/>
          </a:xfrm>
          <a:prstGeom prst="rect">
            <a:avLst/>
          </a:prstGeom>
        </p:spPr>
      </p:pic>
      <p:sp>
        <p:nvSpPr>
          <p:cNvPr id="8" name="Округлений прямокутник 7"/>
          <p:cNvSpPr/>
          <p:nvPr/>
        </p:nvSpPr>
        <p:spPr>
          <a:xfrm>
            <a:off x="7607443" y="2905125"/>
            <a:ext cx="708025" cy="2413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7482840" y="1061888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Натисніть</a:t>
            </a:r>
            <a:r>
              <a:rPr lang="ru-RU" dirty="0" smtClean="0"/>
              <a:t> на </a:t>
            </a:r>
            <a:r>
              <a:rPr lang="ru-RU" dirty="0" err="1" smtClean="0"/>
              <a:t>Пошук</a:t>
            </a:r>
            <a:endParaRPr lang="uk-UA" dirty="0"/>
          </a:p>
        </p:txBody>
      </p:sp>
      <p:sp>
        <p:nvSpPr>
          <p:cNvPr id="10" name="Округлений прямокутник 9"/>
          <p:cNvSpPr/>
          <p:nvPr/>
        </p:nvSpPr>
        <p:spPr>
          <a:xfrm>
            <a:off x="2590047" y="3810000"/>
            <a:ext cx="473193" cy="54102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15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75" y="2335868"/>
            <a:ext cx="1987770" cy="3538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1313" y="923389"/>
            <a:ext cx="486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У рядку для пошуку введіть «ЛАННЕТ», в результаті пошуку знайде Монцібович А.Р, ФОП </a:t>
            </a:r>
            <a:r>
              <a:rPr lang="uk-UA" dirty="0" err="1"/>
              <a:t>ЛанНет</a:t>
            </a:r>
            <a:r>
              <a:rPr lang="uk-UA" dirty="0"/>
              <a:t>. Натисніть на результат що з’явиться.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80" y="2335868"/>
            <a:ext cx="1987770" cy="35387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93488" y="923389"/>
            <a:ext cx="48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У полі "Персональний платіжний код" введіть </a:t>
            </a:r>
            <a:r>
              <a:rPr lang="uk-UA" dirty="0" smtClean="0"/>
              <a:t>Свій номер ППК, натисніть Пошук</a:t>
            </a:r>
            <a:endParaRPr lang="uk-UA" dirty="0"/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2200275" y="2771775"/>
            <a:ext cx="657225" cy="1905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круглений прямокутник 15"/>
          <p:cNvSpPr/>
          <p:nvPr/>
        </p:nvSpPr>
        <p:spPr>
          <a:xfrm>
            <a:off x="8553450" y="2924175"/>
            <a:ext cx="466725" cy="1905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1313" y="923389"/>
            <a:ext cx="48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 smtClean="0"/>
              <a:t>Виберіть з якої картки будуть списані кошти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 smtClean="0"/>
              <a:t>Виберіть адресу з списку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 smtClean="0"/>
              <a:t>При потребі змініть суму платежу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 smtClean="0"/>
              <a:t>Натисніть Оплатити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6893488" y="923389"/>
            <a:ext cx="486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err="1" smtClean="0"/>
              <a:t>Підтвердіть</a:t>
            </a:r>
            <a:r>
              <a:rPr lang="uk-UA" dirty="0" smtClean="0"/>
              <a:t> платіж</a:t>
            </a:r>
            <a:endParaRPr lang="uk-UA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70" y="2335868"/>
            <a:ext cx="1987770" cy="35387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28" y="2335869"/>
            <a:ext cx="1987769" cy="3538728"/>
          </a:xfrm>
          <a:prstGeom prst="rect">
            <a:avLst/>
          </a:prstGeom>
        </p:spPr>
      </p:pic>
      <p:sp>
        <p:nvSpPr>
          <p:cNvPr id="4" name="Округлений прямокутник 3"/>
          <p:cNvSpPr/>
          <p:nvPr/>
        </p:nvSpPr>
        <p:spPr>
          <a:xfrm>
            <a:off x="1333500" y="2857500"/>
            <a:ext cx="2457450" cy="5334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круглений прямокутник 4"/>
          <p:cNvSpPr/>
          <p:nvPr/>
        </p:nvSpPr>
        <p:spPr>
          <a:xfrm>
            <a:off x="1504950" y="4105275"/>
            <a:ext cx="800100" cy="23812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круглений прямокутник 6"/>
          <p:cNvSpPr/>
          <p:nvPr/>
        </p:nvSpPr>
        <p:spPr>
          <a:xfrm>
            <a:off x="1406525" y="5124450"/>
            <a:ext cx="863600" cy="35242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79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74</Words>
  <Application>Microsoft Office PowerPoint</Application>
  <PresentationFormat>Широкий екран</PresentationFormat>
  <Paragraphs>9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Andriy Montsibovych</dc:creator>
  <cp:lastModifiedBy>Andriy Montsibovych</cp:lastModifiedBy>
  <cp:revision>4</cp:revision>
  <dcterms:created xsi:type="dcterms:W3CDTF">2020-03-22T16:07:24Z</dcterms:created>
  <dcterms:modified xsi:type="dcterms:W3CDTF">2020-03-22T16:37:07Z</dcterms:modified>
</cp:coreProperties>
</file>