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St8sZ6EoZ37VQaU6VeFf3lWy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7e5646cd0_0_239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77e5646cd0_0_239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g77e5646cd0_0_239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77e5646cd0_0_23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7e5646cd0_0_277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77e5646cd0_0_277"/>
          <p:cNvSpPr txBox="1"/>
          <p:nvPr>
            <p:ph hasCustomPrompt="1" type="title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77e5646cd0_0_277"/>
          <p:cNvSpPr txBox="1"/>
          <p:nvPr>
            <p:ph idx="1" type="body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77e5646cd0_0_27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7e5646cd0_0_28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7e5646cd0_0_2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" name="Google Shape;56;g77e5646cd0_0_2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77e5646cd0_0_2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77e5646cd0_0_2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77e5646cd0_0_2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7e5646cd0_0_244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77e5646cd0_0_244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g77e5646cd0_0_24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7e5646cd0_0_24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" name="Google Shape;20;g77e5646cd0_0_24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g77e5646cd0_0_24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77e5646cd0_0_25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" name="Google Shape;24;g77e5646cd0_0_25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77e5646cd0_0_25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77e5646cd0_0_25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7e5646cd0_0_25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" name="Google Shape;29;g77e5646cd0_0_25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7e5646cd0_0_26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77e5646cd0_0_26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77e5646cd0_0_26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7e5646cd0_0_264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77e5646cd0_0_26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7e5646cd0_0_267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g77e5646cd0_0_26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77e5646cd0_0_26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1" name="Google Shape;41;g77e5646cd0_0_26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g77e5646cd0_0_26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77e5646cd0_0_26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7e5646cd0_0_2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6" name="Google Shape;46;g77e5646cd0_0_27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7e5646cd0_0_23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77e5646cd0_0_2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77e5646cd0_0_23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Grayson Beckert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 232 Final Project Presentation</a:t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100" y="3536975"/>
            <a:ext cx="4379801" cy="32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Coolest Part: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838200" y="1253250"/>
            <a:ext cx="4340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Map Creation -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Read through text file, numbers correspond to different textures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Easy to expand/create own map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More numbers = more textures </a:t>
            </a:r>
            <a:endParaRPr sz="1900"/>
          </a:p>
        </p:txBody>
      </p:sp>
      <p:pic>
        <p:nvPicPr>
          <p:cNvPr id="73" name="Google Shape;7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900" y="0"/>
            <a:ext cx="32063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200" y="0"/>
            <a:ext cx="3806799" cy="32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900" y="3393325"/>
            <a:ext cx="2005875" cy="1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1650" y="3393325"/>
            <a:ext cx="4910349" cy="1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I’m Most Proud of: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838200" y="1162200"/>
            <a:ext cx="5736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Main Menu -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While simple and not very pretty, I was happy with the end result of my game’s main menu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Easily expandable for things like options menu/other games/modes</a:t>
            </a:r>
            <a:endParaRPr sz="190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5125"/>
            <a:ext cx="40576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150" y="5066925"/>
            <a:ext cx="30099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I could do it all over again, I would…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838200" y="1253400"/>
            <a:ext cx="737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/>
              <a:t>Be More Outgoing -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 had a number of other ideas but went for the more simplistic, well documented path of a simple PyGame platformer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Didn’t really know what I wanted to do at first and sat on a couple ideas for a while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Try out a library that we hadn’t already used in a previous assignment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Few Things I Learned...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838200" y="1253250"/>
            <a:ext cx="8052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/>
              <a:t>I Learned a Lot About PyGame and Python -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 followed a number of different tutorials and ran into problems that I never faced in our previous PyGame assignment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Making a game as simple as this further showed how complicated some of my favorite games are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Did things I had previously only done in C++ in this project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2019-12-03T22:56:15Z</dcterms:created>
  <dc:creator>acarter</dc:creator>
</cp:coreProperties>
</file>