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 -Presentation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743151"/>
            <a:ext cx="9144000" cy="1287675"/>
          </a:xfrm>
        </p:spPr>
        <p:txBody>
          <a:bodyPr/>
          <a:lstStyle/>
          <a:p>
            <a:r>
              <a:rPr lang="en-GB" sz="2000" dirty="0" smtClean="0"/>
              <a:t>By Tom </a:t>
            </a:r>
            <a:r>
              <a:rPr lang="en-GB" sz="2000" dirty="0" err="1" smtClean="0"/>
              <a:t>Baldam</a:t>
            </a:r>
            <a:r>
              <a:rPr lang="en-GB" sz="2000" dirty="0" smtClean="0"/>
              <a:t>, </a:t>
            </a:r>
            <a:r>
              <a:rPr lang="en-GB" sz="2000" dirty="0" err="1" smtClean="0"/>
              <a:t>Cathal</a:t>
            </a:r>
            <a:r>
              <a:rPr lang="en-GB" sz="2000" dirty="0" smtClean="0"/>
              <a:t> Doherty, Mark Broadbent and </a:t>
            </a:r>
            <a:r>
              <a:rPr lang="en-GB" sz="2000" dirty="0" err="1" smtClean="0"/>
              <a:t>Jiahui</a:t>
            </a:r>
            <a:r>
              <a:rPr lang="en-GB" sz="2000" dirty="0" smtClean="0"/>
              <a:t> </a:t>
            </a:r>
            <a:r>
              <a:rPr lang="en-GB" sz="2000" dirty="0" err="1" smtClean="0"/>
              <a:t>Huo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 - Roles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9709" y="1454728"/>
            <a:ext cx="3948545" cy="17124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Tom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Baldam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–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GB" dirty="0" err="1">
                <a:latin typeface="+mj-lt"/>
              </a:rPr>
              <a:t>Cathal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Doherty –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Mark </a:t>
            </a:r>
            <a:r>
              <a:rPr lang="en-GB" dirty="0">
                <a:latin typeface="+mj-lt"/>
              </a:rPr>
              <a:t>Broadbent -</a:t>
            </a:r>
            <a:r>
              <a:rPr lang="en-GB" dirty="0" smtClean="0">
                <a:latin typeface="+mj-lt"/>
              </a:rPr>
              <a:t> 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err="1" smtClean="0">
                <a:latin typeface="+mj-lt"/>
              </a:rPr>
              <a:t>Jiahui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Huo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-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34" y="1662545"/>
            <a:ext cx="10143922" cy="4114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GB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toolsets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Get Started with 3D</vt:lpstr>
      <vt:lpstr>Software Development -Presentation</vt:lpstr>
      <vt:lpstr>Group Dynamics - Roles</vt:lpstr>
      <vt:lpstr>Sprint</vt:lpstr>
      <vt:lpstr>Tools and toolsets</vt:lpstr>
      <vt:lpstr>Evaluation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2019-11-06T13:48:45Z</dcterms:created>
  <dcterms:modified xsi:type="dcterms:W3CDTF">2019-11-06T14:33:27Z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