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D32C-BC4B-4C3D-8FDF-2C8DFF2E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83F9-BA3C-4B31-B004-C1CA131A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E69-453B-480D-8047-E2E8318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F1DE-1A96-49F3-A459-C54E0B0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6AB2-7C45-4F9F-864D-1F2D65E2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5FB-BFFB-47A0-9221-3D051D5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ADD5-1097-4E0F-8019-8300B4B4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D9EC-78C7-466C-8D35-84C7940C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6D1-0DBE-4008-A2BC-EC7E282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9A64-BF34-4A32-9F12-8EA296AC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E0E8-773B-449A-B72F-8E5EAF57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81A3-ABE9-4B94-9C81-1ADB2D9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7012-7C5F-4DF0-AD91-C31EBD9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6CEA-3061-4208-9F64-4A1655D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EAD-0C9F-49EA-AEC0-3968DB3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755-B2BD-4D23-AD5A-D4EE815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5CA3-CD2E-46A1-A281-E746F97B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625C-6C83-46EB-85C3-C3338853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F225-25CB-4706-8EFC-95DB912B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8CCE-A28A-44DA-B830-49463CF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EC-4185-483C-88F1-2DF0F903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317-3521-419C-B1F2-E986BB99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1F51-5A71-4FDD-9616-F389CDAE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9EA6-4A3E-4F46-8730-162DF7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97AE-D6ED-4F00-BC1A-D1A863D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768-B520-4BC7-B1F6-C78DB75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884C-FD9D-4C64-AAD6-71F934FBE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74BD-B890-47F2-A848-BA3FFA59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C155-BF37-42CF-9F99-965889BA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FD06-CE39-4F13-A5B2-232ADA3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65CF-CA72-465D-BA20-4EE860C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B21C-D487-4638-915A-F5F5C248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5B90-736B-4D93-BCCD-ED3BB3DA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57D7-7545-4183-A244-1AF9E3C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F7E0-3704-456C-B85B-1841844A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FE8F-7FD6-4B58-A91A-4472C028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8C64C-6627-4528-A721-DF195DB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36DEA-346B-48A1-B463-7E38C9F0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4232-CD9B-4114-8921-C45CC75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D0F-DEF4-451A-8F89-9EC660B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759E6-1EAA-4967-A474-B5EC5460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319A-6EBD-4089-99B4-D7AE26F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75BE-A93B-4D54-8665-FC2297C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944B5-811E-4122-BED3-50503E0C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8EF-3AB2-4D22-A615-4F4474E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08E1-DB14-410E-BD38-2555325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95E-0B4A-42C7-AC3D-2327BB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8AE2-9FDF-4DEA-AC24-81C0C6BC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CCAA-ED2D-4813-897E-F243C659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55B6-7784-470F-8A4E-6BC2257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8817-9559-431A-981C-451715A0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BBC1-F897-42BD-9C75-F74F4D7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2D48-9AEC-42E9-A39B-0F3239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2C50-040E-45DD-9403-FCC31CD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2294-25F5-4AC2-AECA-C79FEF3D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8AB-7E90-474F-BE28-28653A2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B9D6-ACED-400E-B4AD-C1B11D4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72A8-BD8B-44FC-997C-EAD126EB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0D26-AB79-4368-B07A-9001FE2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BAE5-E6CB-4F48-9D68-EAD76C9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00BA-9BF1-47DA-AD25-F6AC933C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46B9-AEF3-4936-99D8-61217CAEABB8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5E7-B9FE-43C4-98A0-0E3FAC8D1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F033-E40E-475C-A597-E634E959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cglinn41/Cryptocurrency_Analys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591-0CF7-4970-915F-6DA12833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Cryptocurrency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94A4-9221-4E2E-8C6C-F1B78F05F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Cryptocurrency is a recurring phenomenon, its popularity is effected by changes in public sentiment, coin caps and halving.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1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DATA</a:t>
            </a:r>
            <a:r>
              <a:rPr lang="en-AU" b="1" dirty="0"/>
              <a:t>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660193" y="1269819"/>
            <a:ext cx="10633076" cy="4318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Problems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Problems with coding and resolutions.  Not enough in-depth knowledge and skill-set to resolve matters.  A lot of time spent on resolving database issues and trying to get the API’s to work with d3.js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Process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 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Webpages: No dropdown menus used due to lack of time.  No leaflet.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In the database we had 11,000 lines and had to drop coins/</a:t>
            </a:r>
            <a:r>
              <a:rPr lang="en-AU" b="1" dirty="0" err="1">
                <a:solidFill>
                  <a:schemeClr val="tx1"/>
                </a:solidFill>
              </a:rPr>
              <a:t>asset_ID</a:t>
            </a:r>
            <a:r>
              <a:rPr lang="en-AU" b="1" dirty="0">
                <a:solidFill>
                  <a:schemeClr val="tx1"/>
                </a:solidFill>
              </a:rPr>
              <a:t> that didn’t have any numerical $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tx1"/>
                </a:solidFill>
              </a:rPr>
              <a:t>SQL used is Postgres.  This enabled joins to be done between database tables that linked different API’s called.</a:t>
            </a:r>
          </a:p>
        </p:txBody>
      </p:sp>
    </p:spTree>
    <p:extLst>
      <p:ext uri="{BB962C8B-B14F-4D97-AF65-F5344CB8AC3E}">
        <p14:creationId xmlns:p14="http://schemas.microsoft.com/office/powerpoint/2010/main" val="25806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74520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DATA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OUR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8003C-12BF-4BE1-A0CE-1006588AF336}"/>
              </a:ext>
            </a:extLst>
          </p:cNvPr>
          <p:cNvSpPr/>
          <p:nvPr/>
        </p:nvSpPr>
        <p:spPr>
          <a:xfrm>
            <a:off x="542924" y="1307738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1F8A8-A55C-47D4-8750-9FB6E80C3EEC}"/>
              </a:ext>
            </a:extLst>
          </p:cNvPr>
          <p:cNvSpPr/>
          <p:nvPr/>
        </p:nvSpPr>
        <p:spPr>
          <a:xfrm>
            <a:off x="3219450" y="1294675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701AA-82AF-47B4-AF91-2625CB2CE9CC}"/>
              </a:ext>
            </a:extLst>
          </p:cNvPr>
          <p:cNvSpPr/>
          <p:nvPr/>
        </p:nvSpPr>
        <p:spPr>
          <a:xfrm>
            <a:off x="5689598" y="1307737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DC17-1E27-4A51-B396-C921FAD0F884}"/>
              </a:ext>
            </a:extLst>
          </p:cNvPr>
          <p:cNvSpPr/>
          <p:nvPr/>
        </p:nvSpPr>
        <p:spPr>
          <a:xfrm>
            <a:off x="8366124" y="1307738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4DCD8-5ADF-4F4B-A250-CDEA7946285B}"/>
              </a:ext>
            </a:extLst>
          </p:cNvPr>
          <p:cNvSpPr/>
          <p:nvPr/>
        </p:nvSpPr>
        <p:spPr>
          <a:xfrm>
            <a:off x="542924" y="3647969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46612-6180-4E81-BC19-BE59E43D4092}"/>
              </a:ext>
            </a:extLst>
          </p:cNvPr>
          <p:cNvSpPr/>
          <p:nvPr/>
        </p:nvSpPr>
        <p:spPr>
          <a:xfrm>
            <a:off x="3219450" y="3634906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F626B-9542-4D91-8037-59E00E31290F}"/>
              </a:ext>
            </a:extLst>
          </p:cNvPr>
          <p:cNvSpPr/>
          <p:nvPr/>
        </p:nvSpPr>
        <p:spPr>
          <a:xfrm>
            <a:off x="5689598" y="3647968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89E8E-79EA-4838-8A3A-5FE8EE6902CD}"/>
              </a:ext>
            </a:extLst>
          </p:cNvPr>
          <p:cNvSpPr/>
          <p:nvPr/>
        </p:nvSpPr>
        <p:spPr>
          <a:xfrm>
            <a:off x="8366124" y="3647969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</p:spTree>
    <p:extLst>
      <p:ext uri="{BB962C8B-B14F-4D97-AF65-F5344CB8AC3E}">
        <p14:creationId xmlns:p14="http://schemas.microsoft.com/office/powerpoint/2010/main" val="31183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Our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https://github.com/gmcglinn41/Cryptocurrency_Analysis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0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attempting to connect to our app routes we kept receiving a 404 error in the console. After two evenings of troubleshooting we were unable to resolve the issue and therefore could not use or present our data in 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d3.js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managed to get one visualization working after one day resolving the Flash routes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time is required.</a:t>
            </a:r>
          </a:p>
        </p:txBody>
      </p:sp>
    </p:spTree>
    <p:extLst>
      <p:ext uri="{BB962C8B-B14F-4D97-AF65-F5344CB8AC3E}">
        <p14:creationId xmlns:p14="http://schemas.microsoft.com/office/powerpoint/2010/main" val="31664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510-8EF1-4B7A-98C4-90A2E781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52"/>
            <a:ext cx="10515600" cy="1325563"/>
          </a:xfrm>
          <a:noFill/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77BC-0DC2-45BC-BBD4-C8D49B4081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 were unable to test our hypothesis due to the challenges outlined earlier.</a:t>
            </a:r>
          </a:p>
        </p:txBody>
      </p:sp>
    </p:spTree>
    <p:extLst>
      <p:ext uri="{BB962C8B-B14F-4D97-AF65-F5344CB8AC3E}">
        <p14:creationId xmlns:p14="http://schemas.microsoft.com/office/powerpoint/2010/main" val="733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Purpose of Project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The purpose of the project was to analyse how cryptocurrencies have performed over the years as a result of its growing popularity.</a:t>
            </a:r>
          </a:p>
          <a:p>
            <a:r>
              <a:rPr lang="en-AU" sz="2400" dirty="0">
                <a:solidFill>
                  <a:schemeClr val="bg1"/>
                </a:solidFill>
              </a:rPr>
              <a:t>We wanted to visualise how cryptocurrencies compared to mainstream currencies (USD/AUD) and to the original cryptocurrency, Bitcoin.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Hypotheses we wanted to test were as follows: -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    - Does all Cryptocurrencies have a central index?  </a:t>
            </a:r>
            <a:r>
              <a:rPr lang="en-AU" sz="2400" dirty="0" err="1">
                <a:solidFill>
                  <a:schemeClr val="bg1"/>
                </a:solidFill>
              </a:rPr>
              <a:t>i.e</a:t>
            </a:r>
            <a:r>
              <a:rPr lang="en-AU" sz="2400" dirty="0">
                <a:solidFill>
                  <a:schemeClr val="bg1"/>
                </a:solidFill>
              </a:rPr>
              <a:t> Bitcoin and other currencies   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    fluctuate up and down the same?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bg1"/>
                </a:solidFill>
              </a:rPr>
              <a:t>    - How does a Cryptocurrency operate within a family?  </a:t>
            </a:r>
            <a:r>
              <a:rPr lang="en-AU" sz="2400" dirty="0" err="1">
                <a:solidFill>
                  <a:schemeClr val="bg1"/>
                </a:solidFill>
              </a:rPr>
              <a:t>E.g</a:t>
            </a:r>
            <a:r>
              <a:rPr lang="en-AU" sz="2400" dirty="0">
                <a:solidFill>
                  <a:schemeClr val="bg1"/>
                </a:solidFill>
              </a:rPr>
              <a:t> Bitcoin and Bitcoin    spin offs  </a:t>
            </a:r>
            <a:r>
              <a:rPr lang="en-AU" sz="2400" dirty="0" err="1">
                <a:solidFill>
                  <a:schemeClr val="bg1"/>
                </a:solidFill>
              </a:rPr>
              <a:t>e.g</a:t>
            </a:r>
            <a:r>
              <a:rPr lang="en-AU" sz="2400" dirty="0">
                <a:solidFill>
                  <a:schemeClr val="bg1"/>
                </a:solidFill>
              </a:rPr>
              <a:t> Bitcoin Lite .</a:t>
            </a:r>
          </a:p>
        </p:txBody>
      </p:sp>
    </p:spTree>
    <p:extLst>
      <p:ext uri="{BB962C8B-B14F-4D97-AF65-F5344CB8AC3E}">
        <p14:creationId xmlns:p14="http://schemas.microsoft.com/office/powerpoint/2010/main" val="5821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factors that affect Bitcoin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 in the market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events such as terrorism or COVID-19.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limits of time on this project, we decided to narrow our scope: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looked at the following API to pull our data: </a:t>
            </a:r>
            <a:r>
              <a:rPr lang="en-AU" sz="3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 //www.coinapi.io 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 Cont.</a:t>
            </a:r>
            <a:r>
              <a:rPr lang="en-AU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https: //www.coinapi.io: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–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Bitcoin,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Torcoin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Vegascoin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Symbols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Exchange-rates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OHLCV – open, high, low, close, volume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U" sz="3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62297-2697-488C-BA61-68528737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83"/>
            <a:ext cx="12192000" cy="6282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2556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34B8-9D2A-4C27-B588-A4D5AFF8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8" y="1318026"/>
            <a:ext cx="8668789" cy="47172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ERD – Database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98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</a:t>
            </a:r>
            <a:r>
              <a:rPr lang="en-AU" b="1" dirty="0">
                <a:solidFill>
                  <a:srgbClr val="00B0F0"/>
                </a:solidFill>
              </a:rPr>
              <a:t>HOME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3E98B6-500B-4422-94B6-47506CF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3012158"/>
            <a:ext cx="8880475" cy="3096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6153150" y="2642826"/>
            <a:ext cx="327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Volume / Value in past 24 hours</a:t>
            </a:r>
          </a:p>
        </p:txBody>
      </p:sp>
    </p:spTree>
    <p:extLst>
      <p:ext uri="{BB962C8B-B14F-4D97-AF65-F5344CB8AC3E}">
        <p14:creationId xmlns:p14="http://schemas.microsoft.com/office/powerpoint/2010/main" val="28802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rgbClr val="00B0F0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71500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 in selected family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749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 in selected family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180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Trades in selected family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537327" y="1129171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 in selected family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on selected coin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Comparison between 5 coins using statical analysis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637465" y="2318552"/>
            <a:ext cx="5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BTC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EF2ED-DF7E-43FA-9055-6D483C86560A}"/>
              </a:ext>
            </a:extLst>
          </p:cNvPr>
          <p:cNvSpPr txBox="1"/>
          <p:nvPr/>
        </p:nvSpPr>
        <p:spPr>
          <a:xfrm>
            <a:off x="8364538" y="2326736"/>
            <a:ext cx="71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035C9-0663-45DE-8726-DEF3F2BF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4" y="2721565"/>
            <a:ext cx="8408426" cy="3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MARKETS</a:t>
            </a:r>
            <a:r>
              <a:rPr lang="en-AU" b="1" dirty="0"/>
              <a:t>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4" y="1307739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# coin varieties traded by selected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Total Volume traded in 1 month by selection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by volume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886806" y="2555268"/>
            <a:ext cx="15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CC5E2-41C4-4A8E-8FA8-8646D6C3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3003369"/>
            <a:ext cx="9106318" cy="30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672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Cryptocurrency Analysis</vt:lpstr>
      <vt:lpstr>Purpose of Project </vt:lpstr>
      <vt:lpstr>What did we look at? </vt:lpstr>
      <vt:lpstr>What did we look at? Cont. </vt:lpstr>
      <vt:lpstr>Flowchart</vt:lpstr>
      <vt:lpstr>ERD – Database Relation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Code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Gail McGlinn</dc:creator>
  <cp:lastModifiedBy>Gail McGlinn</cp:lastModifiedBy>
  <cp:revision>28</cp:revision>
  <dcterms:created xsi:type="dcterms:W3CDTF">2021-01-22T11:47:25Z</dcterms:created>
  <dcterms:modified xsi:type="dcterms:W3CDTF">2021-01-24T13:18:40Z</dcterms:modified>
</cp:coreProperties>
</file>