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6" r:id="rId7"/>
    <p:sldId id="267" r:id="rId8"/>
    <p:sldId id="269" r:id="rId9"/>
    <p:sldId id="271" r:id="rId10"/>
    <p:sldId id="273" r:id="rId11"/>
    <p:sldId id="280" r:id="rId12"/>
    <p:sldId id="281" r:id="rId13"/>
    <p:sldId id="282" r:id="rId14"/>
    <p:sldId id="283" r:id="rId15"/>
    <p:sldId id="27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C583B-175B-404E-883B-F7CC35A5BAD9}" v="23" dt="2021-02-26T22:05:47.485"/>
  </p1510:revLst>
</p1510:revInfo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5090" autoAdjust="0"/>
  </p:normalViewPr>
  <p:slideViewPr>
    <p:cSldViewPr snapToGrid="0">
      <p:cViewPr>
        <p:scale>
          <a:sx n="92" d="100"/>
          <a:sy n="92" d="100"/>
        </p:scale>
        <p:origin x="82" y="-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il McGlinn" userId="cd7347c72b3a427c" providerId="LiveId" clId="{88BC583B-175B-404E-883B-F7CC35A5BAD9}"/>
    <pc:docChg chg="undo custSel addSld delSld modSld modMainMaster">
      <pc:chgData name="Gail McGlinn" userId="cd7347c72b3a427c" providerId="LiveId" clId="{88BC583B-175B-404E-883B-F7CC35A5BAD9}" dt="2021-02-27T01:52:53.367" v="3903" actId="20577"/>
      <pc:docMkLst>
        <pc:docMk/>
      </pc:docMkLst>
      <pc:sldChg chg="addSp delSp modSp mod">
        <pc:chgData name="Gail McGlinn" userId="cd7347c72b3a427c" providerId="LiveId" clId="{88BC583B-175B-404E-883B-F7CC35A5BAD9}" dt="2021-02-26T14:03:02.039" v="1836" actId="14100"/>
        <pc:sldMkLst>
          <pc:docMk/>
          <pc:sldMk cId="1485234858" sldId="256"/>
        </pc:sldMkLst>
        <pc:spChg chg="mod">
          <ac:chgData name="Gail McGlinn" userId="cd7347c72b3a427c" providerId="LiveId" clId="{88BC583B-175B-404E-883B-F7CC35A5BAD9}" dt="2021-02-24T12:10:32.224" v="51" actId="6549"/>
          <ac:spMkLst>
            <pc:docMk/>
            <pc:sldMk cId="1485234858" sldId="256"/>
            <ac:spMk id="2" creationId="{E52BFEB6-F40E-4219-9AA6-8A27C2E8899B}"/>
          </ac:spMkLst>
        </pc:spChg>
        <pc:spChg chg="mod">
          <ac:chgData name="Gail McGlinn" userId="cd7347c72b3a427c" providerId="LiveId" clId="{88BC583B-175B-404E-883B-F7CC35A5BAD9}" dt="2021-02-26T10:22:33.962" v="821" actId="20577"/>
          <ac:spMkLst>
            <pc:docMk/>
            <pc:sldMk cId="1485234858" sldId="256"/>
            <ac:spMk id="3" creationId="{74DB1EEC-D590-4C80-ABB7-362BBE1F5A1B}"/>
          </ac:spMkLst>
        </pc:spChg>
        <pc:spChg chg="del">
          <ac:chgData name="Gail McGlinn" userId="cd7347c72b3a427c" providerId="LiveId" clId="{88BC583B-175B-404E-883B-F7CC35A5BAD9}" dt="2021-02-24T12:10:08.182" v="0" actId="478"/>
          <ac:spMkLst>
            <pc:docMk/>
            <pc:sldMk cId="1485234858" sldId="256"/>
            <ac:spMk id="15" creationId="{1C9B0FB2-7357-4302-82D6-6D3353A7D25D}"/>
          </ac:spMkLst>
        </pc:spChg>
        <pc:spChg chg="mod">
          <ac:chgData name="Gail McGlinn" userId="cd7347c72b3a427c" providerId="LiveId" clId="{88BC583B-175B-404E-883B-F7CC35A5BAD9}" dt="2021-02-26T14:02:40.828" v="1830" actId="1076"/>
          <ac:spMkLst>
            <pc:docMk/>
            <pc:sldMk cId="1485234858" sldId="256"/>
            <ac:spMk id="26" creationId="{817B6E89-6474-4AB4-90D5-2C2FB4120F12}"/>
          </ac:spMkLst>
        </pc:spChg>
        <pc:picChg chg="add mod">
          <ac:chgData name="Gail McGlinn" userId="cd7347c72b3a427c" providerId="LiveId" clId="{88BC583B-175B-404E-883B-F7CC35A5BAD9}" dt="2021-02-26T14:03:02.039" v="1836" actId="14100"/>
          <ac:picMkLst>
            <pc:docMk/>
            <pc:sldMk cId="1485234858" sldId="256"/>
            <ac:picMk id="5" creationId="{FAC79ED9-62ED-4EBE-94D2-535487D67262}"/>
          </ac:picMkLst>
        </pc:picChg>
      </pc:sldChg>
      <pc:sldChg chg="del">
        <pc:chgData name="Gail McGlinn" userId="cd7347c72b3a427c" providerId="LiveId" clId="{88BC583B-175B-404E-883B-F7CC35A5BAD9}" dt="2021-02-24T12:14:57.955" v="54" actId="2696"/>
        <pc:sldMkLst>
          <pc:docMk/>
          <pc:sldMk cId="909226357" sldId="257"/>
        </pc:sldMkLst>
      </pc:sldChg>
      <pc:sldChg chg="del">
        <pc:chgData name="Gail McGlinn" userId="cd7347c72b3a427c" providerId="LiveId" clId="{88BC583B-175B-404E-883B-F7CC35A5BAD9}" dt="2021-02-24T12:15:06.137" v="56" actId="2696"/>
        <pc:sldMkLst>
          <pc:docMk/>
          <pc:sldMk cId="2122728967" sldId="260"/>
        </pc:sldMkLst>
      </pc:sldChg>
      <pc:sldChg chg="del">
        <pc:chgData name="Gail McGlinn" userId="cd7347c72b3a427c" providerId="LiveId" clId="{88BC583B-175B-404E-883B-F7CC35A5BAD9}" dt="2021-02-24T12:15:21.222" v="57" actId="2696"/>
        <pc:sldMkLst>
          <pc:docMk/>
          <pc:sldMk cId="27126498" sldId="261"/>
        </pc:sldMkLst>
      </pc:sldChg>
      <pc:sldChg chg="del">
        <pc:chgData name="Gail McGlinn" userId="cd7347c72b3a427c" providerId="LiveId" clId="{88BC583B-175B-404E-883B-F7CC35A5BAD9}" dt="2021-02-24T12:15:24.681" v="58" actId="2696"/>
        <pc:sldMkLst>
          <pc:docMk/>
          <pc:sldMk cId="3378458110" sldId="262"/>
        </pc:sldMkLst>
      </pc:sldChg>
      <pc:sldChg chg="del">
        <pc:chgData name="Gail McGlinn" userId="cd7347c72b3a427c" providerId="LiveId" clId="{88BC583B-175B-404E-883B-F7CC35A5BAD9}" dt="2021-02-24T12:15:28.876" v="59" actId="2696"/>
        <pc:sldMkLst>
          <pc:docMk/>
          <pc:sldMk cId="4002911784" sldId="263"/>
        </pc:sldMkLst>
      </pc:sldChg>
      <pc:sldChg chg="del">
        <pc:chgData name="Gail McGlinn" userId="cd7347c72b3a427c" providerId="LiveId" clId="{88BC583B-175B-404E-883B-F7CC35A5BAD9}" dt="2021-02-24T12:15:42.723" v="60" actId="2696"/>
        <pc:sldMkLst>
          <pc:docMk/>
          <pc:sldMk cId="1344647200" sldId="264"/>
        </pc:sldMkLst>
      </pc:sldChg>
      <pc:sldChg chg="modSp mod modClrScheme chgLayout">
        <pc:chgData name="Gail McGlinn" userId="cd7347c72b3a427c" providerId="LiveId" clId="{88BC583B-175B-404E-883B-F7CC35A5BAD9}" dt="2021-02-24T12:24:06.113" v="324" actId="700"/>
        <pc:sldMkLst>
          <pc:docMk/>
          <pc:sldMk cId="833142177" sldId="265"/>
        </pc:sldMkLst>
        <pc:spChg chg="mod ord">
          <ac:chgData name="Gail McGlinn" userId="cd7347c72b3a427c" providerId="LiveId" clId="{88BC583B-175B-404E-883B-F7CC35A5BAD9}" dt="2021-02-24T12:24:06.113" v="324" actId="700"/>
          <ac:spMkLst>
            <pc:docMk/>
            <pc:sldMk cId="833142177" sldId="265"/>
            <ac:spMk id="3" creationId="{697DC055-29AA-4AE9-8621-A0765113CDFB}"/>
          </ac:spMkLst>
        </pc:spChg>
        <pc:spChg chg="mod ord">
          <ac:chgData name="Gail McGlinn" userId="cd7347c72b3a427c" providerId="LiveId" clId="{88BC583B-175B-404E-883B-F7CC35A5BAD9}" dt="2021-02-24T12:24:06.113" v="324" actId="700"/>
          <ac:spMkLst>
            <pc:docMk/>
            <pc:sldMk cId="833142177" sldId="265"/>
            <ac:spMk id="4" creationId="{4CAFB058-F34E-4FAC-AA90-D1CB170C9984}"/>
          </ac:spMkLst>
        </pc:spChg>
        <pc:spChg chg="mod ord">
          <ac:chgData name="Gail McGlinn" userId="cd7347c72b3a427c" providerId="LiveId" clId="{88BC583B-175B-404E-883B-F7CC35A5BAD9}" dt="2021-02-24T12:24:06.113" v="324" actId="700"/>
          <ac:spMkLst>
            <pc:docMk/>
            <pc:sldMk cId="833142177" sldId="265"/>
            <ac:spMk id="5" creationId="{631703FA-65E2-4E60-B9CE-387169A2F4AE}"/>
          </ac:spMkLst>
        </pc:spChg>
        <pc:picChg chg="mod ord">
          <ac:chgData name="Gail McGlinn" userId="cd7347c72b3a427c" providerId="LiveId" clId="{88BC583B-175B-404E-883B-F7CC35A5BAD9}" dt="2021-02-24T12:24:06.113" v="324" actId="700"/>
          <ac:picMkLst>
            <pc:docMk/>
            <pc:sldMk cId="833142177" sldId="265"/>
            <ac:picMk id="8" creationId="{58E8F1D1-2E7D-42A1-89B1-02F0157F588D}"/>
          </ac:picMkLst>
        </pc:picChg>
      </pc:sldChg>
      <pc:sldChg chg="addSp delSp modSp mod modClrScheme chgLayout">
        <pc:chgData name="Gail McGlinn" userId="cd7347c72b3a427c" providerId="LiveId" clId="{88BC583B-175B-404E-883B-F7CC35A5BAD9}" dt="2021-02-27T01:23:52.137" v="3752" actId="20577"/>
        <pc:sldMkLst>
          <pc:docMk/>
          <pc:sldMk cId="2690967490" sldId="266"/>
        </pc:sldMkLst>
        <pc:spChg chg="mod">
          <ac:chgData name="Gail McGlinn" userId="cd7347c72b3a427c" providerId="LiveId" clId="{88BC583B-175B-404E-883B-F7CC35A5BAD9}" dt="2021-02-25T12:29:45.974" v="338" actId="20577"/>
          <ac:spMkLst>
            <pc:docMk/>
            <pc:sldMk cId="2690967490" sldId="266"/>
            <ac:spMk id="2" creationId="{4211B054-7855-4114-9BCE-0130BF9C0105}"/>
          </ac:spMkLst>
        </pc:spChg>
        <pc:spChg chg="mod">
          <ac:chgData name="Gail McGlinn" userId="cd7347c72b3a427c" providerId="LiveId" clId="{88BC583B-175B-404E-883B-F7CC35A5BAD9}" dt="2021-02-24T12:22:49.722" v="322" actId="26606"/>
          <ac:spMkLst>
            <pc:docMk/>
            <pc:sldMk cId="2690967490" sldId="266"/>
            <ac:spMk id="3" creationId="{87D3768A-5307-49F8-B634-ACCA9B7C4886}"/>
          </ac:spMkLst>
        </pc:spChg>
        <pc:spChg chg="mod">
          <ac:chgData name="Gail McGlinn" userId="cd7347c72b3a427c" providerId="LiveId" clId="{88BC583B-175B-404E-883B-F7CC35A5BAD9}" dt="2021-02-25T12:31:26.308" v="446" actId="6549"/>
          <ac:spMkLst>
            <pc:docMk/>
            <pc:sldMk cId="2690967490" sldId="266"/>
            <ac:spMk id="4" creationId="{A129710F-626E-47E6-9916-873AC71C7279}"/>
          </ac:spMkLst>
        </pc:spChg>
        <pc:spChg chg="mod">
          <ac:chgData name="Gail McGlinn" userId="cd7347c72b3a427c" providerId="LiveId" clId="{88BC583B-175B-404E-883B-F7CC35A5BAD9}" dt="2021-02-25T12:29:55.547" v="360" actId="20577"/>
          <ac:spMkLst>
            <pc:docMk/>
            <pc:sldMk cId="2690967490" sldId="266"/>
            <ac:spMk id="5" creationId="{AC623989-3B52-4E3D-A635-D939C417B6D9}"/>
          </ac:spMkLst>
        </pc:spChg>
        <pc:spChg chg="mod">
          <ac:chgData name="Gail McGlinn" userId="cd7347c72b3a427c" providerId="LiveId" clId="{88BC583B-175B-404E-883B-F7CC35A5BAD9}" dt="2021-02-26T09:27:10.027" v="693" actId="20577"/>
          <ac:spMkLst>
            <pc:docMk/>
            <pc:sldMk cId="2690967490" sldId="266"/>
            <ac:spMk id="6" creationId="{93B7F5F9-AC4C-4CA4-ABAB-271F6B44A017}"/>
          </ac:spMkLst>
        </pc:spChg>
        <pc:spChg chg="mod">
          <ac:chgData name="Gail McGlinn" userId="cd7347c72b3a427c" providerId="LiveId" clId="{88BC583B-175B-404E-883B-F7CC35A5BAD9}" dt="2021-02-26T09:02:59.536" v="656" actId="14100"/>
          <ac:spMkLst>
            <pc:docMk/>
            <pc:sldMk cId="2690967490" sldId="266"/>
            <ac:spMk id="7" creationId="{C1FE4ACF-78F8-4143-A8FF-BB1CAF035FCF}"/>
          </ac:spMkLst>
        </pc:spChg>
        <pc:spChg chg="del mod">
          <ac:chgData name="Gail McGlinn" userId="cd7347c72b3a427c" providerId="LiveId" clId="{88BC583B-175B-404E-883B-F7CC35A5BAD9}" dt="2021-02-26T09:02:16.776" v="649" actId="21"/>
          <ac:spMkLst>
            <pc:docMk/>
            <pc:sldMk cId="2690967490" sldId="266"/>
            <ac:spMk id="8" creationId="{A71739BB-184A-4F2F-A194-E2AC54472610}"/>
          </ac:spMkLst>
        </pc:spChg>
        <pc:spChg chg="del mod">
          <ac:chgData name="Gail McGlinn" userId="cd7347c72b3a427c" providerId="LiveId" clId="{88BC583B-175B-404E-883B-F7CC35A5BAD9}" dt="2021-02-25T12:31:03.816" v="426" actId="478"/>
          <ac:spMkLst>
            <pc:docMk/>
            <pc:sldMk cId="2690967490" sldId="266"/>
            <ac:spMk id="9" creationId="{1F1C8737-2F2E-4041-B588-265FBBB08170}"/>
          </ac:spMkLst>
        </pc:spChg>
        <pc:spChg chg="del mod">
          <ac:chgData name="Gail McGlinn" userId="cd7347c72b3a427c" providerId="LiveId" clId="{88BC583B-175B-404E-883B-F7CC35A5BAD9}" dt="2021-02-25T12:31:11.776" v="429" actId="478"/>
          <ac:spMkLst>
            <pc:docMk/>
            <pc:sldMk cId="2690967490" sldId="266"/>
            <ac:spMk id="10" creationId="{76E85709-7A8D-448D-80D2-31C8C1E22A72}"/>
          </ac:spMkLst>
        </pc:spChg>
        <pc:spChg chg="add del mod">
          <ac:chgData name="Gail McGlinn" userId="cd7347c72b3a427c" providerId="LiveId" clId="{88BC583B-175B-404E-883B-F7CC35A5BAD9}" dt="2021-02-25T12:30:41.877" v="414" actId="478"/>
          <ac:spMkLst>
            <pc:docMk/>
            <pc:sldMk cId="2690967490" sldId="266"/>
            <ac:spMk id="12" creationId="{F72D998C-B31C-4E89-9722-05F8EC9F6199}"/>
          </ac:spMkLst>
        </pc:spChg>
        <pc:spChg chg="add del mod">
          <ac:chgData name="Gail McGlinn" userId="cd7347c72b3a427c" providerId="LiveId" clId="{88BC583B-175B-404E-883B-F7CC35A5BAD9}" dt="2021-02-25T12:30:46.387" v="416" actId="478"/>
          <ac:spMkLst>
            <pc:docMk/>
            <pc:sldMk cId="2690967490" sldId="266"/>
            <ac:spMk id="14" creationId="{F261CFAF-21B1-4B2B-B651-9CEAA7C5D917}"/>
          </ac:spMkLst>
        </pc:spChg>
        <pc:spChg chg="add del mod">
          <ac:chgData name="Gail McGlinn" userId="cd7347c72b3a427c" providerId="LiveId" clId="{88BC583B-175B-404E-883B-F7CC35A5BAD9}" dt="2021-02-25T12:31:06.429" v="427" actId="478"/>
          <ac:spMkLst>
            <pc:docMk/>
            <pc:sldMk cId="2690967490" sldId="266"/>
            <ac:spMk id="16" creationId="{D312D030-EECA-48A9-A8BC-F46A4FF0EFA7}"/>
          </ac:spMkLst>
        </pc:spChg>
        <pc:spChg chg="add del mod">
          <ac:chgData name="Gail McGlinn" userId="cd7347c72b3a427c" providerId="LiveId" clId="{88BC583B-175B-404E-883B-F7CC35A5BAD9}" dt="2021-02-25T12:31:13.165" v="430" actId="478"/>
          <ac:spMkLst>
            <pc:docMk/>
            <pc:sldMk cId="2690967490" sldId="266"/>
            <ac:spMk id="18" creationId="{14427ABB-AA6C-4801-9183-3BC72E0BB9CB}"/>
          </ac:spMkLst>
        </pc:spChg>
        <pc:spChg chg="add mod">
          <ac:chgData name="Gail McGlinn" userId="cd7347c72b3a427c" providerId="LiveId" clId="{88BC583B-175B-404E-883B-F7CC35A5BAD9}" dt="2021-02-26T10:22:06.160" v="788" actId="20578"/>
          <ac:spMkLst>
            <pc:docMk/>
            <pc:sldMk cId="2690967490" sldId="266"/>
            <ac:spMk id="27" creationId="{9D13037C-74BF-4644-8D53-C987780213DC}"/>
          </ac:spMkLst>
        </pc:spChg>
        <pc:spChg chg="add del mod">
          <ac:chgData name="Gail McGlinn" userId="cd7347c72b3a427c" providerId="LiveId" clId="{88BC583B-175B-404E-883B-F7CC35A5BAD9}" dt="2021-02-26T10:00:59.344" v="710" actId="21"/>
          <ac:spMkLst>
            <pc:docMk/>
            <pc:sldMk cId="2690967490" sldId="266"/>
            <ac:spMk id="28" creationId="{28D416C8-6B20-4D25-B530-26BF6584BEEA}"/>
          </ac:spMkLst>
        </pc:spChg>
        <pc:spChg chg="add mod">
          <ac:chgData name="Gail McGlinn" userId="cd7347c72b3a427c" providerId="LiveId" clId="{88BC583B-175B-404E-883B-F7CC35A5BAD9}" dt="2021-02-27T01:23:52.137" v="3752" actId="20577"/>
          <ac:spMkLst>
            <pc:docMk/>
            <pc:sldMk cId="2690967490" sldId="266"/>
            <ac:spMk id="30" creationId="{869C2AEF-BA9D-4087-91C6-99AA99FB9335}"/>
          </ac:spMkLst>
        </pc:spChg>
        <pc:spChg chg="add mod">
          <ac:chgData name="Gail McGlinn" userId="cd7347c72b3a427c" providerId="LiveId" clId="{88BC583B-175B-404E-883B-F7CC35A5BAD9}" dt="2021-02-26T09:02:54.120" v="655" actId="14100"/>
          <ac:spMkLst>
            <pc:docMk/>
            <pc:sldMk cId="2690967490" sldId="266"/>
            <ac:spMk id="32" creationId="{70D0695A-08AE-4EBA-8F3A-FBF0375DB3CE}"/>
          </ac:spMkLst>
        </pc:spChg>
        <pc:spChg chg="add del mod">
          <ac:chgData name="Gail McGlinn" userId="cd7347c72b3a427c" providerId="LiveId" clId="{88BC583B-175B-404E-883B-F7CC35A5BAD9}" dt="2021-02-25T12:31:09.139" v="428" actId="478"/>
          <ac:spMkLst>
            <pc:docMk/>
            <pc:sldMk cId="2690967490" sldId="266"/>
            <ac:spMk id="34" creationId="{924AFBA6-4766-4354-A830-A67B7804A6B8}"/>
          </ac:spMkLst>
        </pc:spChg>
        <pc:picChg chg="add mod">
          <ac:chgData name="Gail McGlinn" userId="cd7347c72b3a427c" providerId="LiveId" clId="{88BC583B-175B-404E-883B-F7CC35A5BAD9}" dt="2021-02-26T09:02:20.080" v="650" actId="1076"/>
          <ac:picMkLst>
            <pc:docMk/>
            <pc:sldMk cId="2690967490" sldId="266"/>
            <ac:picMk id="20" creationId="{6FC1E2FD-0453-47B7-92E9-E80D0E11F9BA}"/>
          </ac:picMkLst>
        </pc:picChg>
        <pc:picChg chg="mod">
          <ac:chgData name="Gail McGlinn" userId="cd7347c72b3a427c" providerId="LiveId" clId="{88BC583B-175B-404E-883B-F7CC35A5BAD9}" dt="2021-02-26T09:03:10.598" v="657" actId="1076"/>
          <ac:picMkLst>
            <pc:docMk/>
            <pc:sldMk cId="2690967490" sldId="266"/>
            <ac:picMk id="21" creationId="{29F61CCC-B375-46FD-AC69-F11C1EB5757F}"/>
          </ac:picMkLst>
        </pc:picChg>
        <pc:picChg chg="del mod">
          <ac:chgData name="Gail McGlinn" userId="cd7347c72b3a427c" providerId="LiveId" clId="{88BC583B-175B-404E-883B-F7CC35A5BAD9}" dt="2021-02-25T12:30:38.869" v="413" actId="478"/>
          <ac:picMkLst>
            <pc:docMk/>
            <pc:sldMk cId="2690967490" sldId="266"/>
            <ac:picMk id="23" creationId="{E25DFC4C-7C37-49B1-B6A5-9145D8251251}"/>
          </ac:picMkLst>
        </pc:picChg>
        <pc:picChg chg="del mod">
          <ac:chgData name="Gail McGlinn" userId="cd7347c72b3a427c" providerId="LiveId" clId="{88BC583B-175B-404E-883B-F7CC35A5BAD9}" dt="2021-02-25T12:30:44.292" v="415" actId="478"/>
          <ac:picMkLst>
            <pc:docMk/>
            <pc:sldMk cId="2690967490" sldId="266"/>
            <ac:picMk id="25" creationId="{A959DDB7-1BF9-4963-9901-AE8A8DFB8302}"/>
          </ac:picMkLst>
        </pc:picChg>
      </pc:sldChg>
      <pc:sldChg chg="addSp delSp modSp mod">
        <pc:chgData name="Gail McGlinn" userId="cd7347c72b3a427c" providerId="LiveId" clId="{88BC583B-175B-404E-883B-F7CC35A5BAD9}" dt="2021-02-26T13:22:58.138" v="1621" actId="20577"/>
        <pc:sldMkLst>
          <pc:docMk/>
          <pc:sldMk cId="2299411520" sldId="267"/>
        </pc:sldMkLst>
        <pc:spChg chg="mod">
          <ac:chgData name="Gail McGlinn" userId="cd7347c72b3a427c" providerId="LiveId" clId="{88BC583B-175B-404E-883B-F7CC35A5BAD9}" dt="2021-02-26T10:38:49.628" v="836" actId="14100"/>
          <ac:spMkLst>
            <pc:docMk/>
            <pc:sldMk cId="2299411520" sldId="267"/>
            <ac:spMk id="2" creationId="{43E44A62-8E09-4084-9A7E-FFC8FD968392}"/>
          </ac:spMkLst>
        </pc:spChg>
        <pc:spChg chg="mod">
          <ac:chgData name="Gail McGlinn" userId="cd7347c72b3a427c" providerId="LiveId" clId="{88BC583B-175B-404E-883B-F7CC35A5BAD9}" dt="2021-02-26T10:21:34.524" v="780" actId="6549"/>
          <ac:spMkLst>
            <pc:docMk/>
            <pc:sldMk cId="2299411520" sldId="267"/>
            <ac:spMk id="3" creationId="{3BD119B4-7FE5-43DD-81FB-DA75B8EA4CF1}"/>
          </ac:spMkLst>
        </pc:spChg>
        <pc:spChg chg="mod">
          <ac:chgData name="Gail McGlinn" userId="cd7347c72b3a427c" providerId="LiveId" clId="{88BC583B-175B-404E-883B-F7CC35A5BAD9}" dt="2021-02-26T13:22:58.138" v="1621" actId="20577"/>
          <ac:spMkLst>
            <pc:docMk/>
            <pc:sldMk cId="2299411520" sldId="267"/>
            <ac:spMk id="5" creationId="{C1071564-A5F6-4B9F-B28F-E281F154CBF8}"/>
          </ac:spMkLst>
        </pc:spChg>
        <pc:spChg chg="mod">
          <ac:chgData name="Gail McGlinn" userId="cd7347c72b3a427c" providerId="LiveId" clId="{88BC583B-175B-404E-883B-F7CC35A5BAD9}" dt="2021-02-26T10:38:57.364" v="837" actId="14100"/>
          <ac:spMkLst>
            <pc:docMk/>
            <pc:sldMk cId="2299411520" sldId="267"/>
            <ac:spMk id="6" creationId="{4EC3A6E4-FBBE-4F2E-8B22-4CACF85BE55C}"/>
          </ac:spMkLst>
        </pc:spChg>
        <pc:spChg chg="add del">
          <ac:chgData name="Gail McGlinn" userId="cd7347c72b3a427c" providerId="LiveId" clId="{88BC583B-175B-404E-883B-F7CC35A5BAD9}" dt="2021-02-26T10:39:55.996" v="845" actId="478"/>
          <ac:spMkLst>
            <pc:docMk/>
            <pc:sldMk cId="2299411520" sldId="267"/>
            <ac:spMk id="9" creationId="{5FB0F806-8A3C-4F15-8ADC-14120CFAAD6F}"/>
          </ac:spMkLst>
        </pc:spChg>
        <pc:spChg chg="mod">
          <ac:chgData name="Gail McGlinn" userId="cd7347c72b3a427c" providerId="LiveId" clId="{88BC583B-175B-404E-883B-F7CC35A5BAD9}" dt="2021-02-26T10:21:26.158" v="779" actId="20577"/>
          <ac:spMkLst>
            <pc:docMk/>
            <pc:sldMk cId="2299411520" sldId="267"/>
            <ac:spMk id="15" creationId="{3BD665AD-01A1-4FFC-8305-0A6070EA57A8}"/>
          </ac:spMkLst>
        </pc:spChg>
        <pc:spChg chg="del mod">
          <ac:chgData name="Gail McGlinn" userId="cd7347c72b3a427c" providerId="LiveId" clId="{88BC583B-175B-404E-883B-F7CC35A5BAD9}" dt="2021-02-26T10:39:18.575" v="839" actId="21"/>
          <ac:spMkLst>
            <pc:docMk/>
            <pc:sldMk cId="2299411520" sldId="267"/>
            <ac:spMk id="18" creationId="{0F02D4E5-96A4-43A6-915C-A5DC22FEA1F0}"/>
          </ac:spMkLst>
        </pc:spChg>
        <pc:picChg chg="add mod">
          <ac:chgData name="Gail McGlinn" userId="cd7347c72b3a427c" providerId="LiveId" clId="{88BC583B-175B-404E-883B-F7CC35A5BAD9}" dt="2021-02-26T10:39:30.901" v="844" actId="14100"/>
          <ac:picMkLst>
            <pc:docMk/>
            <pc:sldMk cId="2299411520" sldId="267"/>
            <ac:picMk id="8" creationId="{E8039158-614D-4B9D-B5DC-EEA75C82B6CA}"/>
          </ac:picMkLst>
        </pc:picChg>
        <pc:picChg chg="add mod">
          <ac:chgData name="Gail McGlinn" userId="cd7347c72b3a427c" providerId="LiveId" clId="{88BC583B-175B-404E-883B-F7CC35A5BAD9}" dt="2021-02-26T12:54:24.520" v="1409" actId="1076"/>
          <ac:picMkLst>
            <pc:docMk/>
            <pc:sldMk cId="2299411520" sldId="267"/>
            <ac:picMk id="11" creationId="{61764A51-E7B1-481A-9829-7B5E67168ED4}"/>
          </ac:picMkLst>
        </pc:picChg>
      </pc:sldChg>
      <pc:sldChg chg="addSp delSp modSp del mod">
        <pc:chgData name="Gail McGlinn" userId="cd7347c72b3a427c" providerId="LiveId" clId="{88BC583B-175B-404E-883B-F7CC35A5BAD9}" dt="2021-02-26T12:55:43.120" v="1456" actId="47"/>
        <pc:sldMkLst>
          <pc:docMk/>
          <pc:sldMk cId="4252466045" sldId="268"/>
        </pc:sldMkLst>
        <pc:spChg chg="add mod">
          <ac:chgData name="Gail McGlinn" userId="cd7347c72b3a427c" providerId="LiveId" clId="{88BC583B-175B-404E-883B-F7CC35A5BAD9}" dt="2021-02-26T12:54:56.094" v="1455" actId="21"/>
          <ac:spMkLst>
            <pc:docMk/>
            <pc:sldMk cId="4252466045" sldId="268"/>
            <ac:spMk id="5" creationId="{DD4370ED-FC48-46FE-9729-E249F79D1F14}"/>
          </ac:spMkLst>
        </pc:spChg>
        <pc:spChg chg="mod">
          <ac:chgData name="Gail McGlinn" userId="cd7347c72b3a427c" providerId="LiveId" clId="{88BC583B-175B-404E-883B-F7CC35A5BAD9}" dt="2021-02-26T12:54:50.824" v="1453" actId="20577"/>
          <ac:spMkLst>
            <pc:docMk/>
            <pc:sldMk cId="4252466045" sldId="268"/>
            <ac:spMk id="23" creationId="{5FB75C3E-5885-49DD-8190-BB1E8C511A7E}"/>
          </ac:spMkLst>
        </pc:spChg>
        <pc:spChg chg="del mod">
          <ac:chgData name="Gail McGlinn" userId="cd7347c72b3a427c" providerId="LiveId" clId="{88BC583B-175B-404E-883B-F7CC35A5BAD9}" dt="2021-02-26T12:54:56.094" v="1455" actId="21"/>
          <ac:spMkLst>
            <pc:docMk/>
            <pc:sldMk cId="4252466045" sldId="268"/>
            <ac:spMk id="30" creationId="{B42237DE-8579-4920-9331-C835DA7AE69A}"/>
          </ac:spMkLst>
        </pc:spChg>
      </pc:sldChg>
      <pc:sldChg chg="addSp delSp modSp mod">
        <pc:chgData name="Gail McGlinn" userId="cd7347c72b3a427c" providerId="LiveId" clId="{88BC583B-175B-404E-883B-F7CC35A5BAD9}" dt="2021-02-27T01:49:15.457" v="3834" actId="20577"/>
        <pc:sldMkLst>
          <pc:docMk/>
          <pc:sldMk cId="3635862414" sldId="269"/>
        </pc:sldMkLst>
        <pc:spChg chg="del">
          <ac:chgData name="Gail McGlinn" userId="cd7347c72b3a427c" providerId="LiveId" clId="{88BC583B-175B-404E-883B-F7CC35A5BAD9}" dt="2021-02-26T13:23:12.456" v="1622" actId="478"/>
          <ac:spMkLst>
            <pc:docMk/>
            <pc:sldMk cId="3635862414" sldId="269"/>
            <ac:spMk id="2" creationId="{1E6F3DC0-5F30-4986-B8AE-2B5D7CE3DC75}"/>
          </ac:spMkLst>
        </pc:spChg>
        <pc:spChg chg="del mod">
          <ac:chgData name="Gail McGlinn" userId="cd7347c72b3a427c" providerId="LiveId" clId="{88BC583B-175B-404E-883B-F7CC35A5BAD9}" dt="2021-02-26T13:24:38.677" v="1639" actId="21"/>
          <ac:spMkLst>
            <pc:docMk/>
            <pc:sldMk cId="3635862414" sldId="269"/>
            <ac:spMk id="3" creationId="{4BD964BC-35A3-4E70-94B0-3FF95E1314FA}"/>
          </ac:spMkLst>
        </pc:spChg>
        <pc:spChg chg="mod">
          <ac:chgData name="Gail McGlinn" userId="cd7347c72b3a427c" providerId="LiveId" clId="{88BC583B-175B-404E-883B-F7CC35A5BAD9}" dt="2021-02-26T13:38:17.940" v="1687" actId="6549"/>
          <ac:spMkLst>
            <pc:docMk/>
            <pc:sldMk cId="3635862414" sldId="269"/>
            <ac:spMk id="5" creationId="{34A5DB88-69E3-46D5-A161-0AAEFD20F5FF}"/>
          </ac:spMkLst>
        </pc:spChg>
        <pc:spChg chg="mod">
          <ac:chgData name="Gail McGlinn" userId="cd7347c72b3a427c" providerId="LiveId" clId="{88BC583B-175B-404E-883B-F7CC35A5BAD9}" dt="2021-02-27T01:49:15.457" v="3834" actId="20577"/>
          <ac:spMkLst>
            <pc:docMk/>
            <pc:sldMk cId="3635862414" sldId="269"/>
            <ac:spMk id="6" creationId="{3306B281-9CD0-4712-BC2A-46D16F97EB17}"/>
          </ac:spMkLst>
        </pc:spChg>
        <pc:spChg chg="mod">
          <ac:chgData name="Gail McGlinn" userId="cd7347c72b3a427c" providerId="LiveId" clId="{88BC583B-175B-404E-883B-F7CC35A5BAD9}" dt="2021-02-26T13:16:55.121" v="1590" actId="20577"/>
          <ac:spMkLst>
            <pc:docMk/>
            <pc:sldMk cId="3635862414" sldId="269"/>
            <ac:spMk id="7" creationId="{463821FC-5A1C-47E8-A586-3177C3498204}"/>
          </ac:spMkLst>
        </pc:spChg>
        <pc:spChg chg="add mod">
          <ac:chgData name="Gail McGlinn" userId="cd7347c72b3a427c" providerId="LiveId" clId="{88BC583B-175B-404E-883B-F7CC35A5BAD9}" dt="2021-02-26T13:33:56.514" v="1684" actId="14100"/>
          <ac:spMkLst>
            <pc:docMk/>
            <pc:sldMk cId="3635862414" sldId="269"/>
            <ac:spMk id="9" creationId="{E42DB45E-FFC6-469A-9013-24EF31A5AFD5}"/>
          </ac:spMkLst>
        </pc:spChg>
        <pc:picChg chg="add del mod">
          <ac:chgData name="Gail McGlinn" userId="cd7347c72b3a427c" providerId="LiveId" clId="{88BC583B-175B-404E-883B-F7CC35A5BAD9}" dt="2021-02-26T13:25:19.250" v="1671" actId="478"/>
          <ac:picMkLst>
            <pc:docMk/>
            <pc:sldMk cId="3635862414" sldId="269"/>
            <ac:picMk id="11" creationId="{3BD34313-4EEA-40C3-AB0B-F4F4E6D4C508}"/>
          </ac:picMkLst>
        </pc:picChg>
        <pc:picChg chg="add mod">
          <ac:chgData name="Gail McGlinn" userId="cd7347c72b3a427c" providerId="LiveId" clId="{88BC583B-175B-404E-883B-F7CC35A5BAD9}" dt="2021-02-26T13:33:49.314" v="1682" actId="14100"/>
          <ac:picMkLst>
            <pc:docMk/>
            <pc:sldMk cId="3635862414" sldId="269"/>
            <ac:picMk id="13" creationId="{83CCFFC5-9555-487A-A89D-A35F57DBC090}"/>
          </ac:picMkLst>
        </pc:picChg>
        <pc:picChg chg="add mod">
          <ac:chgData name="Gail McGlinn" userId="cd7347c72b3a427c" providerId="LiveId" clId="{88BC583B-175B-404E-883B-F7CC35A5BAD9}" dt="2021-02-26T13:38:31.386" v="1691" actId="14100"/>
          <ac:picMkLst>
            <pc:docMk/>
            <pc:sldMk cId="3635862414" sldId="269"/>
            <ac:picMk id="15" creationId="{A77B71CE-3F53-42B2-BA02-068E2376C65B}"/>
          </ac:picMkLst>
        </pc:picChg>
      </pc:sldChg>
      <pc:sldChg chg="addSp delSp modSp mod">
        <pc:chgData name="Gail McGlinn" userId="cd7347c72b3a427c" providerId="LiveId" clId="{88BC583B-175B-404E-883B-F7CC35A5BAD9}" dt="2021-02-27T01:50:03.041" v="3852" actId="20577"/>
        <pc:sldMkLst>
          <pc:docMk/>
          <pc:sldMk cId="1417396711" sldId="271"/>
        </pc:sldMkLst>
        <pc:spChg chg="mod">
          <ac:chgData name="Gail McGlinn" userId="cd7347c72b3a427c" providerId="LiveId" clId="{88BC583B-175B-404E-883B-F7CC35A5BAD9}" dt="2021-02-26T13:43:15.043" v="1766" actId="20577"/>
          <ac:spMkLst>
            <pc:docMk/>
            <pc:sldMk cId="1417396711" sldId="271"/>
            <ac:spMk id="2" creationId="{935C0770-A36E-4500-AA2E-F3DE8416AD1E}"/>
          </ac:spMkLst>
        </pc:spChg>
        <pc:spChg chg="add del mod">
          <ac:chgData name="Gail McGlinn" userId="cd7347c72b3a427c" providerId="LiveId" clId="{88BC583B-175B-404E-883B-F7CC35A5BAD9}" dt="2021-02-26T13:45:28.254" v="1769" actId="21"/>
          <ac:spMkLst>
            <pc:docMk/>
            <pc:sldMk cId="1417396711" sldId="271"/>
            <ac:spMk id="5" creationId="{C80DE912-3D67-4D9B-BED2-34482ED4847D}"/>
          </ac:spMkLst>
        </pc:spChg>
        <pc:spChg chg="del">
          <ac:chgData name="Gail McGlinn" userId="cd7347c72b3a427c" providerId="LiveId" clId="{88BC583B-175B-404E-883B-F7CC35A5BAD9}" dt="2021-02-26T13:45:23.576" v="1768" actId="21"/>
          <ac:spMkLst>
            <pc:docMk/>
            <pc:sldMk cId="1417396711" sldId="271"/>
            <ac:spMk id="7" creationId="{E9C0C8B1-2DBC-40B1-BBA7-7B3D396478A1}"/>
          </ac:spMkLst>
        </pc:spChg>
        <pc:spChg chg="del">
          <ac:chgData name="Gail McGlinn" userId="cd7347c72b3a427c" providerId="LiveId" clId="{88BC583B-175B-404E-883B-F7CC35A5BAD9}" dt="2021-02-26T13:48:03.024" v="1780" actId="21"/>
          <ac:spMkLst>
            <pc:docMk/>
            <pc:sldMk cId="1417396711" sldId="271"/>
            <ac:spMk id="8" creationId="{B2F06784-6A30-4941-B70A-A58B611950D4}"/>
          </ac:spMkLst>
        </pc:spChg>
        <pc:spChg chg="add del mod">
          <ac:chgData name="Gail McGlinn" userId="cd7347c72b3a427c" providerId="LiveId" clId="{88BC583B-175B-404E-883B-F7CC35A5BAD9}" dt="2021-02-26T13:45:50.549" v="1774" actId="21"/>
          <ac:spMkLst>
            <pc:docMk/>
            <pc:sldMk cId="1417396711" sldId="271"/>
            <ac:spMk id="14" creationId="{96139353-06DF-4BB0-894C-051D8900908F}"/>
          </ac:spMkLst>
        </pc:spChg>
        <pc:spChg chg="del">
          <ac:chgData name="Gail McGlinn" userId="cd7347c72b3a427c" providerId="LiveId" clId="{88BC583B-175B-404E-883B-F7CC35A5BAD9}" dt="2021-02-26T13:45:34.871" v="1771" actId="21"/>
          <ac:spMkLst>
            <pc:docMk/>
            <pc:sldMk cId="1417396711" sldId="271"/>
            <ac:spMk id="15" creationId="{50187FCC-C985-4E22-87B0-249CE8F02313}"/>
          </ac:spMkLst>
        </pc:spChg>
        <pc:spChg chg="del">
          <ac:chgData name="Gail McGlinn" userId="cd7347c72b3a427c" providerId="LiveId" clId="{88BC583B-175B-404E-883B-F7CC35A5BAD9}" dt="2021-02-26T13:47:48.384" v="1775" actId="21"/>
          <ac:spMkLst>
            <pc:docMk/>
            <pc:sldMk cId="1417396711" sldId="271"/>
            <ac:spMk id="16" creationId="{FF4D0530-8F08-463A-A616-6F8674223171}"/>
          </ac:spMkLst>
        </pc:spChg>
        <pc:spChg chg="del">
          <ac:chgData name="Gail McGlinn" userId="cd7347c72b3a427c" providerId="LiveId" clId="{88BC583B-175B-404E-883B-F7CC35A5BAD9}" dt="2021-02-26T13:45:30.933" v="1770" actId="21"/>
          <ac:spMkLst>
            <pc:docMk/>
            <pc:sldMk cId="1417396711" sldId="271"/>
            <ac:spMk id="18" creationId="{CCFDEBD8-C7BD-4668-A438-9A4432147573}"/>
          </ac:spMkLst>
        </pc:spChg>
        <pc:spChg chg="add del mod">
          <ac:chgData name="Gail McGlinn" userId="cd7347c72b3a427c" providerId="LiveId" clId="{88BC583B-175B-404E-883B-F7CC35A5BAD9}" dt="2021-02-26T13:47:51.694" v="1776" actId="21"/>
          <ac:spMkLst>
            <pc:docMk/>
            <pc:sldMk cId="1417396711" sldId="271"/>
            <ac:spMk id="19" creationId="{BA1DE242-6F37-4CF4-8598-67108AD50591}"/>
          </ac:spMkLst>
        </pc:spChg>
        <pc:spChg chg="add del mod">
          <ac:chgData name="Gail McGlinn" userId="cd7347c72b3a427c" providerId="LiveId" clId="{88BC583B-175B-404E-883B-F7CC35A5BAD9}" dt="2021-02-26T13:49:39.319" v="1783" actId="21"/>
          <ac:spMkLst>
            <pc:docMk/>
            <pc:sldMk cId="1417396711" sldId="271"/>
            <ac:spMk id="21" creationId="{614D5820-7005-484C-8E47-7F4A9D728DE7}"/>
          </ac:spMkLst>
        </pc:spChg>
        <pc:spChg chg="add mod">
          <ac:chgData name="Gail McGlinn" userId="cd7347c72b3a427c" providerId="LiveId" clId="{88BC583B-175B-404E-883B-F7CC35A5BAD9}" dt="2021-02-26T14:04:38.901" v="1897" actId="113"/>
          <ac:spMkLst>
            <pc:docMk/>
            <pc:sldMk cId="1417396711" sldId="271"/>
            <ac:spMk id="24" creationId="{22B64F8A-A9F7-4F5F-85B2-D8BDB25A4292}"/>
          </ac:spMkLst>
        </pc:spChg>
        <pc:spChg chg="add mod">
          <ac:chgData name="Gail McGlinn" userId="cd7347c72b3a427c" providerId="LiveId" clId="{88BC583B-175B-404E-883B-F7CC35A5BAD9}" dt="2021-02-27T01:50:03.041" v="3852" actId="20577"/>
          <ac:spMkLst>
            <pc:docMk/>
            <pc:sldMk cId="1417396711" sldId="271"/>
            <ac:spMk id="25" creationId="{D1566083-3A00-4D96-A6AA-7B1297BF7189}"/>
          </ac:spMkLst>
        </pc:spChg>
        <pc:picChg chg="del">
          <ac:chgData name="Gail McGlinn" userId="cd7347c72b3a427c" providerId="LiveId" clId="{88BC583B-175B-404E-883B-F7CC35A5BAD9}" dt="2021-02-26T13:45:20.187" v="1767" actId="478"/>
          <ac:picMkLst>
            <pc:docMk/>
            <pc:sldMk cId="1417396711" sldId="271"/>
            <ac:picMk id="9" creationId="{D750F3EB-2A4C-4CE3-B6EB-D382233EC5A4}"/>
          </ac:picMkLst>
        </pc:picChg>
        <pc:picChg chg="del">
          <ac:chgData name="Gail McGlinn" userId="cd7347c72b3a427c" providerId="LiveId" clId="{88BC583B-175B-404E-883B-F7CC35A5BAD9}" dt="2021-02-26T13:47:58.903" v="1779" actId="21"/>
          <ac:picMkLst>
            <pc:docMk/>
            <pc:sldMk cId="1417396711" sldId="271"/>
            <ac:picMk id="10" creationId="{EC96513E-DCDA-415F-9EB1-582688BD0219}"/>
          </ac:picMkLst>
        </pc:picChg>
        <pc:picChg chg="del mod">
          <ac:chgData name="Gail McGlinn" userId="cd7347c72b3a427c" providerId="LiveId" clId="{88BC583B-175B-404E-883B-F7CC35A5BAD9}" dt="2021-02-26T13:47:55.214" v="1778" actId="21"/>
          <ac:picMkLst>
            <pc:docMk/>
            <pc:sldMk cId="1417396711" sldId="271"/>
            <ac:picMk id="11" creationId="{BD681EF7-3DA2-4CA5-AE25-A2B35BC331AA}"/>
          </ac:picMkLst>
        </pc:picChg>
        <pc:picChg chg="del">
          <ac:chgData name="Gail McGlinn" userId="cd7347c72b3a427c" providerId="LiveId" clId="{88BC583B-175B-404E-883B-F7CC35A5BAD9}" dt="2021-02-26T13:45:38.126" v="1772" actId="21"/>
          <ac:picMkLst>
            <pc:docMk/>
            <pc:sldMk cId="1417396711" sldId="271"/>
            <ac:picMk id="12" creationId="{04148509-495D-4F33-8410-C9B4582D5D50}"/>
          </ac:picMkLst>
        </pc:picChg>
        <pc:picChg chg="del">
          <ac:chgData name="Gail McGlinn" userId="cd7347c72b3a427c" providerId="LiveId" clId="{88BC583B-175B-404E-883B-F7CC35A5BAD9}" dt="2021-02-26T13:45:42.278" v="1773" actId="21"/>
          <ac:picMkLst>
            <pc:docMk/>
            <pc:sldMk cId="1417396711" sldId="271"/>
            <ac:picMk id="13" creationId="{C2682884-81CF-4B60-9E35-E2598C937FC3}"/>
          </ac:picMkLst>
        </pc:picChg>
        <pc:picChg chg="add mod">
          <ac:chgData name="Gail McGlinn" userId="cd7347c72b3a427c" providerId="LiveId" clId="{88BC583B-175B-404E-883B-F7CC35A5BAD9}" dt="2021-02-26T13:49:31.355" v="1782" actId="1076"/>
          <ac:picMkLst>
            <pc:docMk/>
            <pc:sldMk cId="1417396711" sldId="271"/>
            <ac:picMk id="23" creationId="{4CCD23C8-786B-4523-9A07-186D7F599441}"/>
          </ac:picMkLst>
        </pc:picChg>
      </pc:sldChg>
      <pc:sldChg chg="addSp delSp modSp del mod">
        <pc:chgData name="Gail McGlinn" userId="cd7347c72b3a427c" providerId="LiveId" clId="{88BC583B-175B-404E-883B-F7CC35A5BAD9}" dt="2021-02-26T14:08:22.919" v="2167" actId="2696"/>
        <pc:sldMkLst>
          <pc:docMk/>
          <pc:sldMk cId="1601389975" sldId="272"/>
        </pc:sldMkLst>
        <pc:spChg chg="mod">
          <ac:chgData name="Gail McGlinn" userId="cd7347c72b3a427c" providerId="LiveId" clId="{88BC583B-175B-404E-883B-F7CC35A5BAD9}" dt="2021-02-26T14:07:49.448" v="2164" actId="20577"/>
          <ac:spMkLst>
            <pc:docMk/>
            <pc:sldMk cId="1601389975" sldId="272"/>
            <ac:spMk id="2" creationId="{77A3196A-A76D-47F1-A8FB-7438D050CE4B}"/>
          </ac:spMkLst>
        </pc:spChg>
        <pc:spChg chg="del">
          <ac:chgData name="Gail McGlinn" userId="cd7347c72b3a427c" providerId="LiveId" clId="{88BC583B-175B-404E-883B-F7CC35A5BAD9}" dt="2021-02-26T14:08:06.106" v="2165" actId="21"/>
          <ac:spMkLst>
            <pc:docMk/>
            <pc:sldMk cId="1601389975" sldId="272"/>
            <ac:spMk id="8" creationId="{AD5B11C5-EB75-4884-ADDC-73EA04FE9FCE}"/>
          </ac:spMkLst>
        </pc:spChg>
        <pc:spChg chg="add mod">
          <ac:chgData name="Gail McGlinn" userId="cd7347c72b3a427c" providerId="LiveId" clId="{88BC583B-175B-404E-883B-F7CC35A5BAD9}" dt="2021-02-26T14:08:06.106" v="2165" actId="21"/>
          <ac:spMkLst>
            <pc:docMk/>
            <pc:sldMk cId="1601389975" sldId="272"/>
            <ac:spMk id="12" creationId="{92FFC70B-9A1D-4CE8-BB24-DCA957395DED}"/>
          </ac:spMkLst>
        </pc:spChg>
      </pc:sldChg>
      <pc:sldChg chg="addSp delSp modSp mod">
        <pc:chgData name="Gail McGlinn" userId="cd7347c72b3a427c" providerId="LiveId" clId="{88BC583B-175B-404E-883B-F7CC35A5BAD9}" dt="2021-02-26T14:17:52.999" v="2349" actId="1076"/>
        <pc:sldMkLst>
          <pc:docMk/>
          <pc:sldMk cId="3347698232" sldId="273"/>
        </pc:sldMkLst>
        <pc:spChg chg="mod">
          <ac:chgData name="Gail McGlinn" userId="cd7347c72b3a427c" providerId="LiveId" clId="{88BC583B-175B-404E-883B-F7CC35A5BAD9}" dt="2021-02-26T14:09:33.871" v="2267" actId="20577"/>
          <ac:spMkLst>
            <pc:docMk/>
            <pc:sldMk cId="3347698232" sldId="273"/>
            <ac:spMk id="2" creationId="{3E293275-5D34-43AB-891F-D5BCED72D7EA}"/>
          </ac:spMkLst>
        </pc:spChg>
        <pc:spChg chg="mod">
          <ac:chgData name="Gail McGlinn" userId="cd7347c72b3a427c" providerId="LiveId" clId="{88BC583B-175B-404E-883B-F7CC35A5BAD9}" dt="2021-02-26T14:12:51.933" v="2341" actId="20577"/>
          <ac:spMkLst>
            <pc:docMk/>
            <pc:sldMk cId="3347698232" sldId="273"/>
            <ac:spMk id="4" creationId="{28988C60-F053-401A-BD16-8A23AFE7A8E6}"/>
          </ac:spMkLst>
        </pc:spChg>
        <pc:graphicFrameChg chg="del">
          <ac:chgData name="Gail McGlinn" userId="cd7347c72b3a427c" providerId="LiveId" clId="{88BC583B-175B-404E-883B-F7CC35A5BAD9}" dt="2021-02-26T14:09:01.301" v="2170" actId="21"/>
          <ac:graphicFrameMkLst>
            <pc:docMk/>
            <pc:sldMk cId="3347698232" sldId="273"/>
            <ac:graphicFrameMk id="5" creationId="{06A16F58-BB49-40F1-AE0B-C3A394D468CB}"/>
          </ac:graphicFrameMkLst>
        </pc:graphicFrameChg>
        <pc:graphicFrameChg chg="del">
          <ac:chgData name="Gail McGlinn" userId="cd7347c72b3a427c" providerId="LiveId" clId="{88BC583B-175B-404E-883B-F7CC35A5BAD9}" dt="2021-02-26T14:09:06.013" v="2171" actId="21"/>
          <ac:graphicFrameMkLst>
            <pc:docMk/>
            <pc:sldMk cId="3347698232" sldId="273"/>
            <ac:graphicFrameMk id="6" creationId="{5576D10F-DB85-4684-A4D7-BE94D3ABC0DD}"/>
          </ac:graphicFrameMkLst>
        </pc:graphicFrameChg>
        <pc:picChg chg="add mod">
          <ac:chgData name="Gail McGlinn" userId="cd7347c72b3a427c" providerId="LiveId" clId="{88BC583B-175B-404E-883B-F7CC35A5BAD9}" dt="2021-02-26T14:17:35.928" v="2345" actId="1076"/>
          <ac:picMkLst>
            <pc:docMk/>
            <pc:sldMk cId="3347698232" sldId="273"/>
            <ac:picMk id="8" creationId="{8C2F3178-1086-4FB8-A53F-5DFB4CD1D4B8}"/>
          </ac:picMkLst>
        </pc:picChg>
        <pc:picChg chg="add mod">
          <ac:chgData name="Gail McGlinn" userId="cd7347c72b3a427c" providerId="LiveId" clId="{88BC583B-175B-404E-883B-F7CC35A5BAD9}" dt="2021-02-26T14:17:52.999" v="2349" actId="1076"/>
          <ac:picMkLst>
            <pc:docMk/>
            <pc:sldMk cId="3347698232" sldId="273"/>
            <ac:picMk id="10" creationId="{FFB4E417-0CA2-45B3-95B6-AD9227B210AF}"/>
          </ac:picMkLst>
        </pc:picChg>
      </pc:sldChg>
      <pc:sldChg chg="del">
        <pc:chgData name="Gail McGlinn" userId="cd7347c72b3a427c" providerId="LiveId" clId="{88BC583B-175B-404E-883B-F7CC35A5BAD9}" dt="2021-02-26T14:08:35.252" v="2169" actId="2696"/>
        <pc:sldMkLst>
          <pc:docMk/>
          <pc:sldMk cId="3203140270" sldId="274"/>
        </pc:sldMkLst>
      </pc:sldChg>
      <pc:sldChg chg="del">
        <pc:chgData name="Gail McGlinn" userId="cd7347c72b3a427c" providerId="LiveId" clId="{88BC583B-175B-404E-883B-F7CC35A5BAD9}" dt="2021-02-24T12:20:47.945" v="238" actId="2696"/>
        <pc:sldMkLst>
          <pc:docMk/>
          <pc:sldMk cId="342131329" sldId="275"/>
        </pc:sldMkLst>
      </pc:sldChg>
      <pc:sldChg chg="addSp delSp modSp mod">
        <pc:chgData name="Gail McGlinn" userId="cd7347c72b3a427c" providerId="LiveId" clId="{88BC583B-175B-404E-883B-F7CC35A5BAD9}" dt="2021-02-26T12:43:46.874" v="1359" actId="21"/>
        <pc:sldMkLst>
          <pc:docMk/>
          <pc:sldMk cId="824717151" sldId="276"/>
        </pc:sldMkLst>
        <pc:spChg chg="mod">
          <ac:chgData name="Gail McGlinn" userId="cd7347c72b3a427c" providerId="LiveId" clId="{88BC583B-175B-404E-883B-F7CC35A5BAD9}" dt="2021-02-26T10:46:29.035" v="914" actId="26606"/>
          <ac:spMkLst>
            <pc:docMk/>
            <pc:sldMk cId="824717151" sldId="276"/>
            <ac:spMk id="2" creationId="{24D34E88-7F23-493B-B73F-B2C433AD9FBA}"/>
          </ac:spMkLst>
        </pc:spChg>
        <pc:spChg chg="mod ord">
          <ac:chgData name="Gail McGlinn" userId="cd7347c72b3a427c" providerId="LiveId" clId="{88BC583B-175B-404E-883B-F7CC35A5BAD9}" dt="2021-02-26T10:46:29.035" v="914" actId="26606"/>
          <ac:spMkLst>
            <pc:docMk/>
            <pc:sldMk cId="824717151" sldId="276"/>
            <ac:spMk id="3" creationId="{527979B4-1C60-47CE-A698-75A1324D9045}"/>
          </ac:spMkLst>
        </pc:spChg>
        <pc:spChg chg="add del mod">
          <ac:chgData name="Gail McGlinn" userId="cd7347c72b3a427c" providerId="LiveId" clId="{88BC583B-175B-404E-883B-F7CC35A5BAD9}" dt="2021-02-24T12:18:14.474" v="179" actId="21"/>
          <ac:spMkLst>
            <pc:docMk/>
            <pc:sldMk cId="824717151" sldId="276"/>
            <ac:spMk id="5" creationId="{E2A0995E-F8D9-462B-9CF4-1FA7D5F674FB}"/>
          </ac:spMkLst>
        </pc:spChg>
        <pc:spChg chg="del mod">
          <ac:chgData name="Gail McGlinn" userId="cd7347c72b3a427c" providerId="LiveId" clId="{88BC583B-175B-404E-883B-F7CC35A5BAD9}" dt="2021-02-24T12:19:53.976" v="235" actId="21"/>
          <ac:spMkLst>
            <pc:docMk/>
            <pc:sldMk cId="824717151" sldId="276"/>
            <ac:spMk id="6" creationId="{CE395A7A-A327-4B6E-AC82-4987C1FC2E30}"/>
          </ac:spMkLst>
        </pc:spChg>
        <pc:spChg chg="del mod">
          <ac:chgData name="Gail McGlinn" userId="cd7347c72b3a427c" providerId="LiveId" clId="{88BC583B-175B-404E-883B-F7CC35A5BAD9}" dt="2021-02-24T12:20:00.921" v="237" actId="21"/>
          <ac:spMkLst>
            <pc:docMk/>
            <pc:sldMk cId="824717151" sldId="276"/>
            <ac:spMk id="7" creationId="{E193BE18-C7A1-49A0-961F-EF3DA2E43863}"/>
          </ac:spMkLst>
        </pc:spChg>
        <pc:spChg chg="del mod">
          <ac:chgData name="Gail McGlinn" userId="cd7347c72b3a427c" providerId="LiveId" clId="{88BC583B-175B-404E-883B-F7CC35A5BAD9}" dt="2021-02-24T12:19:57.834" v="236" actId="21"/>
          <ac:spMkLst>
            <pc:docMk/>
            <pc:sldMk cId="824717151" sldId="276"/>
            <ac:spMk id="8" creationId="{2D78387A-D25C-4165-9DF6-D6E3E0BDAFC1}"/>
          </ac:spMkLst>
        </pc:spChg>
        <pc:spChg chg="del mod">
          <ac:chgData name="Gail McGlinn" userId="cd7347c72b3a427c" providerId="LiveId" clId="{88BC583B-175B-404E-883B-F7CC35A5BAD9}" dt="2021-02-26T10:46:52.777" v="929" actId="21"/>
          <ac:spMkLst>
            <pc:docMk/>
            <pc:sldMk cId="824717151" sldId="276"/>
            <ac:spMk id="10" creationId="{463366FC-5890-4401-A035-A1945CD5B03E}"/>
          </ac:spMkLst>
        </pc:spChg>
        <pc:spChg chg="del mod">
          <ac:chgData name="Gail McGlinn" userId="cd7347c72b3a427c" providerId="LiveId" clId="{88BC583B-175B-404E-883B-F7CC35A5BAD9}" dt="2021-02-26T10:46:29.035" v="914" actId="26606"/>
          <ac:spMkLst>
            <pc:docMk/>
            <pc:sldMk cId="824717151" sldId="276"/>
            <ac:spMk id="11" creationId="{6A3749A7-1EE7-44BF-8B36-93BE1DBD3725}"/>
          </ac:spMkLst>
        </pc:spChg>
        <pc:spChg chg="del mod">
          <ac:chgData name="Gail McGlinn" userId="cd7347c72b3a427c" providerId="LiveId" clId="{88BC583B-175B-404E-883B-F7CC35A5BAD9}" dt="2021-02-26T10:47:06.762" v="943" actId="21"/>
          <ac:spMkLst>
            <pc:docMk/>
            <pc:sldMk cId="824717151" sldId="276"/>
            <ac:spMk id="12" creationId="{06DB1517-5B2A-4642-B83D-7221F8B69CD8}"/>
          </ac:spMkLst>
        </pc:spChg>
        <pc:spChg chg="add del mod">
          <ac:chgData name="Gail McGlinn" userId="cd7347c72b3a427c" providerId="LiveId" clId="{88BC583B-175B-404E-883B-F7CC35A5BAD9}" dt="2021-02-24T12:18:20.486" v="181" actId="478"/>
          <ac:spMkLst>
            <pc:docMk/>
            <pc:sldMk cId="824717151" sldId="276"/>
            <ac:spMk id="13" creationId="{7DBA1616-3A66-4662-8E1A-7E20CB10E6AB}"/>
          </ac:spMkLst>
        </pc:spChg>
        <pc:spChg chg="del mod">
          <ac:chgData name="Gail McGlinn" userId="cd7347c72b3a427c" providerId="LiveId" clId="{88BC583B-175B-404E-883B-F7CC35A5BAD9}" dt="2021-02-24T12:18:51.482" v="200" actId="21"/>
          <ac:spMkLst>
            <pc:docMk/>
            <pc:sldMk cId="824717151" sldId="276"/>
            <ac:spMk id="14" creationId="{CAE39E65-6300-43C2-96EE-FE89E277BD66}"/>
          </ac:spMkLst>
        </pc:spChg>
        <pc:spChg chg="del mod">
          <ac:chgData name="Gail McGlinn" userId="cd7347c72b3a427c" providerId="LiveId" clId="{88BC583B-175B-404E-883B-F7CC35A5BAD9}" dt="2021-02-24T12:19:00.041" v="202" actId="21"/>
          <ac:spMkLst>
            <pc:docMk/>
            <pc:sldMk cId="824717151" sldId="276"/>
            <ac:spMk id="15" creationId="{A5BE34B7-672D-4390-B2F7-050BA6A3BA8A}"/>
          </ac:spMkLst>
        </pc:spChg>
        <pc:spChg chg="del mod">
          <ac:chgData name="Gail McGlinn" userId="cd7347c72b3a427c" providerId="LiveId" clId="{88BC583B-175B-404E-883B-F7CC35A5BAD9}" dt="2021-02-24T12:18:55.953" v="201" actId="21"/>
          <ac:spMkLst>
            <pc:docMk/>
            <pc:sldMk cId="824717151" sldId="276"/>
            <ac:spMk id="16" creationId="{26339606-8F84-4F70-BA82-12129AE63E46}"/>
          </ac:spMkLst>
        </pc:spChg>
        <pc:spChg chg="add del mod">
          <ac:chgData name="Gail McGlinn" userId="cd7347c72b3a427c" providerId="LiveId" clId="{88BC583B-175B-404E-883B-F7CC35A5BAD9}" dt="2021-02-26T10:46:46.295" v="928" actId="21"/>
          <ac:spMkLst>
            <pc:docMk/>
            <pc:sldMk cId="824717151" sldId="276"/>
            <ac:spMk id="23" creationId="{1C21AE34-5B3F-470E-A481-DA8B2EA90F67}"/>
          </ac:spMkLst>
        </pc:spChg>
        <pc:spChg chg="add del">
          <ac:chgData name="Gail McGlinn" userId="cd7347c72b3a427c" providerId="LiveId" clId="{88BC583B-175B-404E-883B-F7CC35A5BAD9}" dt="2021-02-26T12:43:46.874" v="1359" actId="21"/>
          <ac:spMkLst>
            <pc:docMk/>
            <pc:sldMk cId="824717151" sldId="276"/>
            <ac:spMk id="24" creationId="{7E9DC12C-071B-42EF-B0B0-4E8525AE7426}"/>
          </ac:spMkLst>
        </pc:spChg>
        <pc:spChg chg="add del">
          <ac:chgData name="Gail McGlinn" userId="cd7347c72b3a427c" providerId="LiveId" clId="{88BC583B-175B-404E-883B-F7CC35A5BAD9}" dt="2021-02-26T10:47:11.228" v="945" actId="478"/>
          <ac:spMkLst>
            <pc:docMk/>
            <pc:sldMk cId="824717151" sldId="276"/>
            <ac:spMk id="26" creationId="{2E3F9DA9-84EE-49F4-817B-0B05EB949CFA}"/>
          </ac:spMkLst>
        </pc:spChg>
        <pc:spChg chg="add del mod">
          <ac:chgData name="Gail McGlinn" userId="cd7347c72b3a427c" providerId="LiveId" clId="{88BC583B-175B-404E-883B-F7CC35A5BAD9}" dt="2021-02-26T10:46:56.015" v="930" actId="21"/>
          <ac:spMkLst>
            <pc:docMk/>
            <pc:sldMk cId="824717151" sldId="276"/>
            <ac:spMk id="27" creationId="{CCCB5F15-F433-431A-B208-F28CE3CBB214}"/>
          </ac:spMkLst>
        </pc:spChg>
        <pc:spChg chg="add mod">
          <ac:chgData name="Gail McGlinn" userId="cd7347c72b3a427c" providerId="LiveId" clId="{88BC583B-175B-404E-883B-F7CC35A5BAD9}" dt="2021-02-26T12:43:31.367" v="1358" actId="122"/>
          <ac:spMkLst>
            <pc:docMk/>
            <pc:sldMk cId="824717151" sldId="276"/>
            <ac:spMk id="28" creationId="{18B20BA6-C60A-4C23-95B3-A1A61B841305}"/>
          </ac:spMkLst>
        </pc:spChg>
        <pc:spChg chg="add mod">
          <ac:chgData name="Gail McGlinn" userId="cd7347c72b3a427c" providerId="LiveId" clId="{88BC583B-175B-404E-883B-F7CC35A5BAD9}" dt="2021-02-26T12:43:03.484" v="1355" actId="6549"/>
          <ac:spMkLst>
            <pc:docMk/>
            <pc:sldMk cId="824717151" sldId="276"/>
            <ac:spMk id="30" creationId="{17DA76A2-9715-4DFF-BE3D-FE61DCBBE90F}"/>
          </ac:spMkLst>
        </pc:spChg>
        <pc:spChg chg="add del mod">
          <ac:chgData name="Gail McGlinn" userId="cd7347c72b3a427c" providerId="LiveId" clId="{88BC583B-175B-404E-883B-F7CC35A5BAD9}" dt="2021-02-26T10:47:09.074" v="944" actId="478"/>
          <ac:spMkLst>
            <pc:docMk/>
            <pc:sldMk cId="824717151" sldId="276"/>
            <ac:spMk id="31" creationId="{A1BF8159-2E5A-48CE-8232-864CE50DD0FE}"/>
          </ac:spMkLst>
        </pc:spChg>
        <pc:spChg chg="add mod">
          <ac:chgData name="Gail McGlinn" userId="cd7347c72b3a427c" providerId="LiveId" clId="{88BC583B-175B-404E-883B-F7CC35A5BAD9}" dt="2021-02-26T12:43:25.007" v="1357" actId="122"/>
          <ac:spMkLst>
            <pc:docMk/>
            <pc:sldMk cId="824717151" sldId="276"/>
            <ac:spMk id="32" creationId="{4E7DCD23-82E6-4A91-8D6C-692D7A07E687}"/>
          </ac:spMkLst>
        </pc:spChg>
        <pc:spChg chg="add del">
          <ac:chgData name="Gail McGlinn" userId="cd7347c72b3a427c" providerId="LiveId" clId="{88BC583B-175B-404E-883B-F7CC35A5BAD9}" dt="2021-02-26T10:47:15.200" v="946" actId="21"/>
          <ac:spMkLst>
            <pc:docMk/>
            <pc:sldMk cId="824717151" sldId="276"/>
            <ac:spMk id="34" creationId="{25153175-744D-41E9-97E9-9371BE12642B}"/>
          </ac:spMkLst>
        </pc:spChg>
        <pc:spChg chg="add del mod">
          <ac:chgData name="Gail McGlinn" userId="cd7347c72b3a427c" providerId="LiveId" clId="{88BC583B-175B-404E-883B-F7CC35A5BAD9}" dt="2021-02-26T10:47:17.486" v="948" actId="478"/>
          <ac:spMkLst>
            <pc:docMk/>
            <pc:sldMk cId="824717151" sldId="276"/>
            <ac:spMk id="36" creationId="{74BC4775-BA80-4FCB-BCE7-D9102FE98C0B}"/>
          </ac:spMkLst>
        </pc:spChg>
        <pc:spChg chg="add del">
          <ac:chgData name="Gail McGlinn" userId="cd7347c72b3a427c" providerId="LiveId" clId="{88BC583B-175B-404E-883B-F7CC35A5BAD9}" dt="2021-02-26T10:47:21.691" v="950" actId="478"/>
          <ac:spMkLst>
            <pc:docMk/>
            <pc:sldMk cId="824717151" sldId="276"/>
            <ac:spMk id="38" creationId="{C57ECD4F-160F-4475-9A8B-5BD33ABDD7A8}"/>
          </ac:spMkLst>
        </pc:spChg>
        <pc:spChg chg="add del">
          <ac:chgData name="Gail McGlinn" userId="cd7347c72b3a427c" providerId="LiveId" clId="{88BC583B-175B-404E-883B-F7CC35A5BAD9}" dt="2021-02-26T10:47:19.574" v="949" actId="478"/>
          <ac:spMkLst>
            <pc:docMk/>
            <pc:sldMk cId="824717151" sldId="276"/>
            <ac:spMk id="40" creationId="{D78D69AA-020C-4F7C-940D-553A49A9DE01}"/>
          </ac:spMkLst>
        </pc:spChg>
        <pc:picChg chg="del mod">
          <ac:chgData name="Gail McGlinn" userId="cd7347c72b3a427c" providerId="LiveId" clId="{88BC583B-175B-404E-883B-F7CC35A5BAD9}" dt="2021-02-26T10:46:43.137" v="927" actId="21"/>
          <ac:picMkLst>
            <pc:docMk/>
            <pc:sldMk cId="824717151" sldId="276"/>
            <ac:picMk id="18" creationId="{2366F33C-BFA3-42B7-8B5D-E4922B5C530C}"/>
          </ac:picMkLst>
        </pc:picChg>
        <pc:picChg chg="add mod">
          <ac:chgData name="Gail McGlinn" userId="cd7347c72b3a427c" providerId="LiveId" clId="{88BC583B-175B-404E-883B-F7CC35A5BAD9}" dt="2021-02-26T10:49:04.269" v="1084" actId="1076"/>
          <ac:picMkLst>
            <pc:docMk/>
            <pc:sldMk cId="824717151" sldId="276"/>
            <ac:picMk id="19" creationId="{57C98E59-C453-4EC8-8787-2BA5A9D3C7F6}"/>
          </ac:picMkLst>
        </pc:picChg>
        <pc:picChg chg="del">
          <ac:chgData name="Gail McGlinn" userId="cd7347c72b3a427c" providerId="LiveId" clId="{88BC583B-175B-404E-883B-F7CC35A5BAD9}" dt="2021-02-24T12:18:10.095" v="178" actId="478"/>
          <ac:picMkLst>
            <pc:docMk/>
            <pc:sldMk cId="824717151" sldId="276"/>
            <ac:picMk id="20" creationId="{A5F71D52-F0EB-46D7-AB91-DC83E3625F08}"/>
          </ac:picMkLst>
        </pc:picChg>
        <pc:picChg chg="del">
          <ac:chgData name="Gail McGlinn" userId="cd7347c72b3a427c" providerId="LiveId" clId="{88BC583B-175B-404E-883B-F7CC35A5BAD9}" dt="2021-02-24T12:18:18.844" v="180" actId="21"/>
          <ac:picMkLst>
            <pc:docMk/>
            <pc:sldMk cId="824717151" sldId="276"/>
            <ac:picMk id="22" creationId="{C0D750E9-1807-4D2C-81D0-2B1FE4D59186}"/>
          </ac:picMkLst>
        </pc:picChg>
      </pc:sldChg>
      <pc:sldChg chg="del">
        <pc:chgData name="Gail McGlinn" userId="cd7347c72b3a427c" providerId="LiveId" clId="{88BC583B-175B-404E-883B-F7CC35A5BAD9}" dt="2021-02-24T12:20:56.061" v="239" actId="2696"/>
        <pc:sldMkLst>
          <pc:docMk/>
          <pc:sldMk cId="214253364" sldId="277"/>
        </pc:sldMkLst>
      </pc:sldChg>
      <pc:sldChg chg="del">
        <pc:chgData name="Gail McGlinn" userId="cd7347c72b3a427c" providerId="LiveId" clId="{88BC583B-175B-404E-883B-F7CC35A5BAD9}" dt="2021-02-24T12:20:59.919" v="240" actId="2696"/>
        <pc:sldMkLst>
          <pc:docMk/>
          <pc:sldMk cId="1393773005" sldId="278"/>
        </pc:sldMkLst>
      </pc:sldChg>
      <pc:sldChg chg="modSp mod">
        <pc:chgData name="Gail McGlinn" userId="cd7347c72b3a427c" providerId="LiveId" clId="{88BC583B-175B-404E-883B-F7CC35A5BAD9}" dt="2021-02-26T22:16:52.112" v="3750" actId="20577"/>
        <pc:sldMkLst>
          <pc:docMk/>
          <pc:sldMk cId="3190245698" sldId="279"/>
        </pc:sldMkLst>
        <pc:spChg chg="mod">
          <ac:chgData name="Gail McGlinn" userId="cd7347c72b3a427c" providerId="LiveId" clId="{88BC583B-175B-404E-883B-F7CC35A5BAD9}" dt="2021-02-26T22:16:52.112" v="3750" actId="20577"/>
          <ac:spMkLst>
            <pc:docMk/>
            <pc:sldMk cId="3190245698" sldId="279"/>
            <ac:spMk id="4" creationId="{EC56582A-55F9-4B18-95E7-DD8795CF21B9}"/>
          </ac:spMkLst>
        </pc:spChg>
        <pc:spChg chg="mod">
          <ac:chgData name="Gail McGlinn" userId="cd7347c72b3a427c" providerId="LiveId" clId="{88BC583B-175B-404E-883B-F7CC35A5BAD9}" dt="2021-02-26T22:16:07.469" v="3743" actId="20577"/>
          <ac:spMkLst>
            <pc:docMk/>
            <pc:sldMk cId="3190245698" sldId="279"/>
            <ac:spMk id="6" creationId="{F9513B8E-BE7A-486A-9F5A-9FEE77C9ED27}"/>
          </ac:spMkLst>
        </pc:spChg>
      </pc:sldChg>
      <pc:sldChg chg="add del">
        <pc:chgData name="Gail McGlinn" userId="cd7347c72b3a427c" providerId="LiveId" clId="{88BC583B-175B-404E-883B-F7CC35A5BAD9}" dt="2021-02-26T14:08:26.727" v="2168" actId="2696"/>
        <pc:sldMkLst>
          <pc:docMk/>
          <pc:sldMk cId="994764215" sldId="280"/>
        </pc:sldMkLst>
      </pc:sldChg>
      <pc:sldChg chg="del">
        <pc:chgData name="Gail McGlinn" userId="cd7347c72b3a427c" providerId="LiveId" clId="{88BC583B-175B-404E-883B-F7CC35A5BAD9}" dt="2021-02-26T10:48:13.035" v="1059" actId="2696"/>
        <pc:sldMkLst>
          <pc:docMk/>
          <pc:sldMk cId="3113318487" sldId="280"/>
        </pc:sldMkLst>
      </pc:sldChg>
      <pc:sldChg chg="addSp modSp new mod">
        <pc:chgData name="Gail McGlinn" userId="cd7347c72b3a427c" providerId="LiveId" clId="{88BC583B-175B-404E-883B-F7CC35A5BAD9}" dt="2021-02-27T01:52:53.367" v="3903" actId="20577"/>
        <pc:sldMkLst>
          <pc:docMk/>
          <pc:sldMk cId="4081738359" sldId="280"/>
        </pc:sldMkLst>
        <pc:spChg chg="mod">
          <ac:chgData name="Gail McGlinn" userId="cd7347c72b3a427c" providerId="LiveId" clId="{88BC583B-175B-404E-883B-F7CC35A5BAD9}" dt="2021-02-26T21:17:57.343" v="2431" actId="20577"/>
          <ac:spMkLst>
            <pc:docMk/>
            <pc:sldMk cId="4081738359" sldId="280"/>
            <ac:spMk id="2" creationId="{05225B73-9075-4915-A227-CB3310E8781E}"/>
          </ac:spMkLst>
        </pc:spChg>
        <pc:spChg chg="add mod">
          <ac:chgData name="Gail McGlinn" userId="cd7347c72b3a427c" providerId="LiveId" clId="{88BC583B-175B-404E-883B-F7CC35A5BAD9}" dt="2021-02-27T01:52:53.367" v="3903" actId="20577"/>
          <ac:spMkLst>
            <pc:docMk/>
            <pc:sldMk cId="4081738359" sldId="280"/>
            <ac:spMk id="6" creationId="{37092FEF-8027-41D4-9AC9-82B66EF0E397}"/>
          </ac:spMkLst>
        </pc:spChg>
        <pc:picChg chg="add mod">
          <ac:chgData name="Gail McGlinn" userId="cd7347c72b3a427c" providerId="LiveId" clId="{88BC583B-175B-404E-883B-F7CC35A5BAD9}" dt="2021-02-26T21:27:21.259" v="2475" actId="14100"/>
          <ac:picMkLst>
            <pc:docMk/>
            <pc:sldMk cId="4081738359" sldId="280"/>
            <ac:picMk id="5" creationId="{7C9ED860-AF97-4C1B-BB6C-50E1CA70257E}"/>
          </ac:picMkLst>
        </pc:picChg>
      </pc:sldChg>
      <pc:sldChg chg="del">
        <pc:chgData name="Gail McGlinn" userId="cd7347c72b3a427c" providerId="LiveId" clId="{88BC583B-175B-404E-883B-F7CC35A5BAD9}" dt="2021-02-26T10:48:04.881" v="1058" actId="2696"/>
        <pc:sldMkLst>
          <pc:docMk/>
          <pc:sldMk cId="59582380" sldId="281"/>
        </pc:sldMkLst>
      </pc:sldChg>
      <pc:sldChg chg="addSp delSp modSp add mod">
        <pc:chgData name="Gail McGlinn" userId="cd7347c72b3a427c" providerId="LiveId" clId="{88BC583B-175B-404E-883B-F7CC35A5BAD9}" dt="2021-02-26T21:42:48.374" v="2791" actId="20577"/>
        <pc:sldMkLst>
          <pc:docMk/>
          <pc:sldMk cId="1358575272" sldId="281"/>
        </pc:sldMkLst>
        <pc:spChg chg="mod">
          <ac:chgData name="Gail McGlinn" userId="cd7347c72b3a427c" providerId="LiveId" clId="{88BC583B-175B-404E-883B-F7CC35A5BAD9}" dt="2021-02-26T21:27:58.269" v="2588" actId="20577"/>
          <ac:spMkLst>
            <pc:docMk/>
            <pc:sldMk cId="1358575272" sldId="281"/>
            <ac:spMk id="2" creationId="{05225B73-9075-4915-A227-CB3310E8781E}"/>
          </ac:spMkLst>
        </pc:spChg>
        <pc:spChg chg="add del mod">
          <ac:chgData name="Gail McGlinn" userId="cd7347c72b3a427c" providerId="LiveId" clId="{88BC583B-175B-404E-883B-F7CC35A5BAD9}" dt="2021-02-26T21:33:45.577" v="2593" actId="21"/>
          <ac:spMkLst>
            <pc:docMk/>
            <pc:sldMk cId="1358575272" sldId="281"/>
            <ac:spMk id="5" creationId="{DCC27E85-6B86-49DA-BDDB-23CA03213096}"/>
          </ac:spMkLst>
        </pc:spChg>
        <pc:spChg chg="add mod">
          <ac:chgData name="Gail McGlinn" userId="cd7347c72b3a427c" providerId="LiveId" clId="{88BC583B-175B-404E-883B-F7CC35A5BAD9}" dt="2021-02-26T21:42:11.790" v="2728" actId="20577"/>
          <ac:spMkLst>
            <pc:docMk/>
            <pc:sldMk cId="1358575272" sldId="281"/>
            <ac:spMk id="6" creationId="{C8F35B90-D465-4EB6-A011-ABFD6553E1C0}"/>
          </ac:spMkLst>
        </pc:spChg>
        <pc:spChg chg="add mod">
          <ac:chgData name="Gail McGlinn" userId="cd7347c72b3a427c" providerId="LiveId" clId="{88BC583B-175B-404E-883B-F7CC35A5BAD9}" dt="2021-02-26T21:41:27.278" v="2724" actId="20577"/>
          <ac:spMkLst>
            <pc:docMk/>
            <pc:sldMk cId="1358575272" sldId="281"/>
            <ac:spMk id="9" creationId="{9DBC9A2A-08A8-4F97-8738-4978799D5A12}"/>
          </ac:spMkLst>
        </pc:spChg>
        <pc:spChg chg="add mod">
          <ac:chgData name="Gail McGlinn" userId="cd7347c72b3a427c" providerId="LiveId" clId="{88BC583B-175B-404E-883B-F7CC35A5BAD9}" dt="2021-02-26T21:42:48.374" v="2791" actId="20577"/>
          <ac:spMkLst>
            <pc:docMk/>
            <pc:sldMk cId="1358575272" sldId="281"/>
            <ac:spMk id="10" creationId="{7FF61EDA-6BBC-40EB-965E-E0CBEFCE1285}"/>
          </ac:spMkLst>
        </pc:spChg>
        <pc:picChg chg="add mod">
          <ac:chgData name="Gail McGlinn" userId="cd7347c72b3a427c" providerId="LiveId" clId="{88BC583B-175B-404E-883B-F7CC35A5BAD9}" dt="2021-02-26T21:38:29.226" v="2605" actId="1076"/>
          <ac:picMkLst>
            <pc:docMk/>
            <pc:sldMk cId="1358575272" sldId="281"/>
            <ac:picMk id="8" creationId="{DC0B2070-2F90-4BC0-9BA6-66D84340C05D}"/>
          </ac:picMkLst>
        </pc:picChg>
      </pc:sldChg>
      <pc:sldChg chg="add del">
        <pc:chgData name="Gail McGlinn" userId="cd7347c72b3a427c" providerId="LiveId" clId="{88BC583B-175B-404E-883B-F7CC35A5BAD9}" dt="2021-02-24T12:15:02.749" v="55" actId="2696"/>
        <pc:sldMkLst>
          <pc:docMk/>
          <pc:sldMk cId="3459307361" sldId="282"/>
        </pc:sldMkLst>
      </pc:sldChg>
      <pc:sldChg chg="addSp delSp modSp add mod">
        <pc:chgData name="Gail McGlinn" userId="cd7347c72b3a427c" providerId="LiveId" clId="{88BC583B-175B-404E-883B-F7CC35A5BAD9}" dt="2021-02-26T21:51:07.929" v="3027" actId="207"/>
        <pc:sldMkLst>
          <pc:docMk/>
          <pc:sldMk cId="4029660662" sldId="282"/>
        </pc:sldMkLst>
        <pc:spChg chg="mod">
          <ac:chgData name="Gail McGlinn" userId="cd7347c72b3a427c" providerId="LiveId" clId="{88BC583B-175B-404E-883B-F7CC35A5BAD9}" dt="2021-02-26T21:47:15.893" v="2879" actId="20577"/>
          <ac:spMkLst>
            <pc:docMk/>
            <pc:sldMk cId="4029660662" sldId="282"/>
            <ac:spMk id="2" creationId="{05225B73-9075-4915-A227-CB3310E8781E}"/>
          </ac:spMkLst>
        </pc:spChg>
        <pc:spChg chg="mod">
          <ac:chgData name="Gail McGlinn" userId="cd7347c72b3a427c" providerId="LiveId" clId="{88BC583B-175B-404E-883B-F7CC35A5BAD9}" dt="2021-02-26T21:51:07.929" v="3027" actId="207"/>
          <ac:spMkLst>
            <pc:docMk/>
            <pc:sldMk cId="4029660662" sldId="282"/>
            <ac:spMk id="6" creationId="{C8F35B90-D465-4EB6-A011-ABFD6553E1C0}"/>
          </ac:spMkLst>
        </pc:spChg>
        <pc:spChg chg="del">
          <ac:chgData name="Gail McGlinn" userId="cd7347c72b3a427c" providerId="LiveId" clId="{88BC583B-175B-404E-883B-F7CC35A5BAD9}" dt="2021-02-26T21:47:22.229" v="2880" actId="478"/>
          <ac:spMkLst>
            <pc:docMk/>
            <pc:sldMk cId="4029660662" sldId="282"/>
            <ac:spMk id="9" creationId="{9DBC9A2A-08A8-4F97-8738-4978799D5A12}"/>
          </ac:spMkLst>
        </pc:spChg>
        <pc:spChg chg="mod">
          <ac:chgData name="Gail McGlinn" userId="cd7347c72b3a427c" providerId="LiveId" clId="{88BC583B-175B-404E-883B-F7CC35A5BAD9}" dt="2021-02-26T21:49:28.253" v="2981" actId="5793"/>
          <ac:spMkLst>
            <pc:docMk/>
            <pc:sldMk cId="4029660662" sldId="282"/>
            <ac:spMk id="10" creationId="{7FF61EDA-6BBC-40EB-965E-E0CBEFCE1285}"/>
          </ac:spMkLst>
        </pc:spChg>
        <pc:picChg chg="add mod">
          <ac:chgData name="Gail McGlinn" userId="cd7347c72b3a427c" providerId="LiveId" clId="{88BC583B-175B-404E-883B-F7CC35A5BAD9}" dt="2021-02-26T21:48:47.945" v="2892" actId="14100"/>
          <ac:picMkLst>
            <pc:docMk/>
            <pc:sldMk cId="4029660662" sldId="282"/>
            <ac:picMk id="5" creationId="{F777C52C-A713-47A7-B780-055962207675}"/>
          </ac:picMkLst>
        </pc:picChg>
        <pc:picChg chg="del">
          <ac:chgData name="Gail McGlinn" userId="cd7347c72b3a427c" providerId="LiveId" clId="{88BC583B-175B-404E-883B-F7CC35A5BAD9}" dt="2021-02-26T21:47:32.667" v="2889" actId="478"/>
          <ac:picMkLst>
            <pc:docMk/>
            <pc:sldMk cId="4029660662" sldId="282"/>
            <ac:picMk id="8" creationId="{DC0B2070-2F90-4BC0-9BA6-66D84340C05D}"/>
          </ac:picMkLst>
        </pc:picChg>
      </pc:sldChg>
      <pc:sldChg chg="addSp delSp modSp add mod">
        <pc:chgData name="Gail McGlinn" userId="cd7347c72b3a427c" providerId="LiveId" clId="{88BC583B-175B-404E-883B-F7CC35A5BAD9}" dt="2021-02-27T01:29:01.556" v="3756" actId="207"/>
        <pc:sldMkLst>
          <pc:docMk/>
          <pc:sldMk cId="1039077286" sldId="283"/>
        </pc:sldMkLst>
        <pc:spChg chg="mod">
          <ac:chgData name="Gail McGlinn" userId="cd7347c72b3a427c" providerId="LiveId" clId="{88BC583B-175B-404E-883B-F7CC35A5BAD9}" dt="2021-02-26T21:51:41.071" v="3038" actId="20577"/>
          <ac:spMkLst>
            <pc:docMk/>
            <pc:sldMk cId="1039077286" sldId="283"/>
            <ac:spMk id="2" creationId="{05225B73-9075-4915-A227-CB3310E8781E}"/>
          </ac:spMkLst>
        </pc:spChg>
        <pc:spChg chg="del">
          <ac:chgData name="Gail McGlinn" userId="cd7347c72b3a427c" providerId="LiveId" clId="{88BC583B-175B-404E-883B-F7CC35A5BAD9}" dt="2021-02-26T21:54:23.760" v="3044" actId="21"/>
          <ac:spMkLst>
            <pc:docMk/>
            <pc:sldMk cId="1039077286" sldId="283"/>
            <ac:spMk id="6" creationId="{C8F35B90-D465-4EB6-A011-ABFD6553E1C0}"/>
          </ac:spMkLst>
        </pc:spChg>
        <pc:spChg chg="add del mod">
          <ac:chgData name="Gail McGlinn" userId="cd7347c72b3a427c" providerId="LiveId" clId="{88BC583B-175B-404E-883B-F7CC35A5BAD9}" dt="2021-02-26T21:55:57.484" v="3050"/>
          <ac:spMkLst>
            <pc:docMk/>
            <pc:sldMk cId="1039077286" sldId="283"/>
            <ac:spMk id="9" creationId="{A1C1A98F-66B2-4491-9F15-4DD718543AC8}"/>
          </ac:spMkLst>
        </pc:spChg>
        <pc:spChg chg="del">
          <ac:chgData name="Gail McGlinn" userId="cd7347c72b3a427c" providerId="LiveId" clId="{88BC583B-175B-404E-883B-F7CC35A5BAD9}" dt="2021-02-26T21:54:33.152" v="3045" actId="478"/>
          <ac:spMkLst>
            <pc:docMk/>
            <pc:sldMk cId="1039077286" sldId="283"/>
            <ac:spMk id="10" creationId="{7FF61EDA-6BBC-40EB-965E-E0CBEFCE1285}"/>
          </ac:spMkLst>
        </pc:spChg>
        <pc:spChg chg="add del mod">
          <ac:chgData name="Gail McGlinn" userId="cd7347c72b3a427c" providerId="LiveId" clId="{88BC583B-175B-404E-883B-F7CC35A5BAD9}" dt="2021-02-26T21:55:57.481" v="3048" actId="21"/>
          <ac:spMkLst>
            <pc:docMk/>
            <pc:sldMk cId="1039077286" sldId="283"/>
            <ac:spMk id="11" creationId="{E5CF45A1-0D96-4D03-8696-A6CE8F0BCB3F}"/>
          </ac:spMkLst>
        </pc:spChg>
        <pc:spChg chg="add del mod">
          <ac:chgData name="Gail McGlinn" userId="cd7347c72b3a427c" providerId="LiveId" clId="{88BC583B-175B-404E-883B-F7CC35A5BAD9}" dt="2021-02-26T21:56:12.386" v="3053"/>
          <ac:spMkLst>
            <pc:docMk/>
            <pc:sldMk cId="1039077286" sldId="283"/>
            <ac:spMk id="12" creationId="{E2603B17-21A2-4F5B-8391-8E9BCAA79B25}"/>
          </ac:spMkLst>
        </pc:spChg>
        <pc:spChg chg="add del mod">
          <ac:chgData name="Gail McGlinn" userId="cd7347c72b3a427c" providerId="LiveId" clId="{88BC583B-175B-404E-883B-F7CC35A5BAD9}" dt="2021-02-26T21:57:16.858" v="3056"/>
          <ac:spMkLst>
            <pc:docMk/>
            <pc:sldMk cId="1039077286" sldId="283"/>
            <ac:spMk id="13" creationId="{14D954CF-08E8-4C01-86CD-A7D487BBBA07}"/>
          </ac:spMkLst>
        </pc:spChg>
        <pc:spChg chg="add del mod">
          <ac:chgData name="Gail McGlinn" userId="cd7347c72b3a427c" providerId="LiveId" clId="{88BC583B-175B-404E-883B-F7CC35A5BAD9}" dt="2021-02-26T21:59:49.341" v="3303"/>
          <ac:spMkLst>
            <pc:docMk/>
            <pc:sldMk cId="1039077286" sldId="283"/>
            <ac:spMk id="14" creationId="{812FCD88-E6DF-430D-87E8-BCA691A1CBC2}"/>
          </ac:spMkLst>
        </pc:spChg>
        <pc:spChg chg="add mod">
          <ac:chgData name="Gail McGlinn" userId="cd7347c72b3a427c" providerId="LiveId" clId="{88BC583B-175B-404E-883B-F7CC35A5BAD9}" dt="2021-02-27T01:29:01.556" v="3756" actId="207"/>
          <ac:spMkLst>
            <pc:docMk/>
            <pc:sldMk cId="1039077286" sldId="283"/>
            <ac:spMk id="15" creationId="{D57C0354-C694-4DBA-9624-0593DE8C02EB}"/>
          </ac:spMkLst>
        </pc:spChg>
        <pc:spChg chg="add del mod">
          <ac:chgData name="Gail McGlinn" userId="cd7347c72b3a427c" providerId="LiveId" clId="{88BC583B-175B-404E-883B-F7CC35A5BAD9}" dt="2021-02-26T22:05:24.572" v="3334"/>
          <ac:spMkLst>
            <pc:docMk/>
            <pc:sldMk cId="1039077286" sldId="283"/>
            <ac:spMk id="16" creationId="{5E66B7CB-1416-4BA6-BE6D-2F98ADE8E64D}"/>
          </ac:spMkLst>
        </pc:spChg>
        <pc:spChg chg="add mod">
          <ac:chgData name="Gail McGlinn" userId="cd7347c72b3a427c" providerId="LiveId" clId="{88BC583B-175B-404E-883B-F7CC35A5BAD9}" dt="2021-02-26T22:06:17.273" v="3406" actId="20577"/>
          <ac:spMkLst>
            <pc:docMk/>
            <pc:sldMk cId="1039077286" sldId="283"/>
            <ac:spMk id="17" creationId="{4A0EAE71-2552-410F-BE5E-D1C1A1A80ED0}"/>
          </ac:spMkLst>
        </pc:spChg>
        <pc:picChg chg="del">
          <ac:chgData name="Gail McGlinn" userId="cd7347c72b3a427c" providerId="LiveId" clId="{88BC583B-175B-404E-883B-F7CC35A5BAD9}" dt="2021-02-26T21:53:44.951" v="3039" actId="21"/>
          <ac:picMkLst>
            <pc:docMk/>
            <pc:sldMk cId="1039077286" sldId="283"/>
            <ac:picMk id="5" creationId="{F777C52C-A713-47A7-B780-055962207675}"/>
          </ac:picMkLst>
        </pc:picChg>
        <pc:picChg chg="add del mod">
          <ac:chgData name="Gail McGlinn" userId="cd7347c72b3a427c" providerId="LiveId" clId="{88BC583B-175B-404E-883B-F7CC35A5BAD9}" dt="2021-02-26T21:53:53.144" v="3041" actId="21"/>
          <ac:picMkLst>
            <pc:docMk/>
            <pc:sldMk cId="1039077286" sldId="283"/>
            <ac:picMk id="7" creationId="{4368FF6A-8B6E-4EA5-B314-E48787AAD053}"/>
          </ac:picMkLst>
        </pc:picChg>
        <pc:picChg chg="add mod">
          <ac:chgData name="Gail McGlinn" userId="cd7347c72b3a427c" providerId="LiveId" clId="{88BC583B-175B-404E-883B-F7CC35A5BAD9}" dt="2021-02-26T22:05:10.869" v="3330" actId="14100"/>
          <ac:picMkLst>
            <pc:docMk/>
            <pc:sldMk cId="1039077286" sldId="283"/>
            <ac:picMk id="8" creationId="{111F0B77-A7EE-40AE-9C07-B0C0FED3AFA7}"/>
          </ac:picMkLst>
        </pc:picChg>
      </pc:sldChg>
      <pc:sldMasterChg chg="modSldLayout">
        <pc:chgData name="Gail McGlinn" userId="cd7347c72b3a427c" providerId="LiveId" clId="{88BC583B-175B-404E-883B-F7CC35A5BAD9}" dt="2021-02-25T02:30:09.416" v="325"/>
        <pc:sldMasterMkLst>
          <pc:docMk/>
          <pc:sldMasterMk cId="946163275" sldId="2147483648"/>
        </pc:sldMasterMkLst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1334038435" sldId="2147483649"/>
          </pc:sldLayoutMkLst>
        </pc:sldLayoutChg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2451970351" sldId="2147483658"/>
          </pc:sldLayoutMkLst>
        </pc:sldLayoutChg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2860636960" sldId="2147483659"/>
          </pc:sldLayoutMkLst>
        </pc:sldLayoutChg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2930386694" sldId="2147483660"/>
          </pc:sldLayoutMkLst>
        </pc:sldLayoutChg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3518559430" sldId="2147483662"/>
          </pc:sldLayoutMkLst>
        </pc:sldLayoutChg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323498353" sldId="2147483664"/>
          </pc:sldLayoutMkLst>
        </pc:sldLayoutChg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2623822546" sldId="2147483665"/>
          </pc:sldLayoutMkLst>
        </pc:sldLayoutChg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77873217" sldId="2147483666"/>
          </pc:sldLayoutMkLst>
        </pc:sldLayoutChg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1757190873" sldId="2147483675"/>
          </pc:sldLayoutMkLst>
        </pc:sldLayoutChg>
        <pc:sldLayoutChg chg="setBg">
          <pc:chgData name="Gail McGlinn" userId="cd7347c72b3a427c" providerId="LiveId" clId="{88BC583B-175B-404E-883B-F7CC35A5BAD9}" dt="2021-02-25T02:30:09.416" v="325"/>
          <pc:sldLayoutMkLst>
            <pc:docMk/>
            <pc:sldMasterMk cId="946163275" sldId="2147483648"/>
            <pc:sldLayoutMk cId="401478739" sldId="214748367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2/24/2021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1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16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389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24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05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13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ullet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2016/09/24/classification-clustering-alogrithm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newgenapps.com/blog/random-forest-analysis-in-ml-and-when-to-use-it/" TargetMode="External"/><Relationship Id="rId5" Type="http://schemas.openxmlformats.org/officeDocument/2006/relationships/hyperlink" Target="https://en.wikipedia.org/wiki/Decision_tree" TargetMode="External"/><Relationship Id="rId4" Type="http://schemas.openxmlformats.org/officeDocument/2006/relationships/hyperlink" Target="https://dataaspirant.com/2014/09/27/classification-and-predi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cherngs/heart-disease-cleveland-uci" TargetMode="External"/><Relationship Id="rId5" Type="http://schemas.openxmlformats.org/officeDocument/2006/relationships/hyperlink" Target="https://archive.ics.uci.edu/ml/datasets/Heart+Disease" TargetMode="Externa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foundry.com/en/blog/data-analytics/what-is-logistic-regressio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61053" y="173865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Predicting 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Using Machine Learning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79ED9-62ED-4EBE-94D2-535487D6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20" y="952644"/>
            <a:ext cx="2787855" cy="21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5B73-9075-4915-A227-CB3310E8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dirty="0"/>
              <a:t>Machine Learning method 2</a:t>
            </a:r>
            <a:r>
              <a:rPr lang="en-US" baseline="30000" dirty="0"/>
              <a:t>nd</a:t>
            </a:r>
            <a:r>
              <a:rPr lang="en-US" dirty="0"/>
              <a:t>  Method – Logistic Regression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4FE90-D5BD-44A1-B036-98321EA26F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35B90-D465-4EB6-A011-ABFD6553E1C0}"/>
              </a:ext>
            </a:extLst>
          </p:cNvPr>
          <p:cNvSpPr txBox="1"/>
          <p:nvPr/>
        </p:nvSpPr>
        <p:spPr>
          <a:xfrm>
            <a:off x="1022465" y="2105198"/>
            <a:ext cx="97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#Features are age,  </a:t>
            </a:r>
            <a:r>
              <a:rPr lang="en-US" dirty="0">
                <a:solidFill>
                  <a:srgbClr val="FF0000"/>
                </a:solidFill>
              </a:rPr>
              <a:t>sex</a:t>
            </a:r>
            <a:r>
              <a:rPr lang="en-US" dirty="0"/>
              <a:t>, </a:t>
            </a:r>
            <a:r>
              <a:rPr lang="en-US" dirty="0" err="1"/>
              <a:t>resting_bp</a:t>
            </a:r>
            <a:r>
              <a:rPr lang="en-US" dirty="0"/>
              <a:t>, cholesterol and maximum heart rate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61EDA-6BBC-40EB-965E-E0CBEFCE1285}"/>
              </a:ext>
            </a:extLst>
          </p:cNvPr>
          <p:cNvSpPr txBox="1"/>
          <p:nvPr/>
        </p:nvSpPr>
        <p:spPr>
          <a:xfrm>
            <a:off x="1662545" y="4555375"/>
            <a:ext cx="862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testing score of 55%.  Decided to use a different methodology.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7C52C-A713-47A7-B780-05596220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2718029"/>
            <a:ext cx="10623666" cy="14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6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5B73-9075-4915-A227-CB3310E8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dirty="0"/>
              <a:t>Machine Learning method 3</a:t>
            </a:r>
            <a:r>
              <a:rPr lang="en-US" baseline="30000" dirty="0"/>
              <a:t>rd</a:t>
            </a:r>
            <a:r>
              <a:rPr lang="en-US" dirty="0"/>
              <a:t>  attempt – Random Forrest Classifier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4FE90-D5BD-44A1-B036-98321EA26F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11</a:t>
            </a:fld>
            <a:endParaRPr lang="en-US" b="1" i="1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F0B77-A7EE-40AE-9C07-B0C0FED3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58" y="4267951"/>
            <a:ext cx="10163175" cy="16673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7C0354-C694-4DBA-9624-0593DE8C02EB}"/>
              </a:ext>
            </a:extLst>
          </p:cNvPr>
          <p:cNvSpPr txBox="1"/>
          <p:nvPr/>
        </p:nvSpPr>
        <p:spPr>
          <a:xfrm>
            <a:off x="1163782" y="1255222"/>
            <a:ext cx="9927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Open Sans"/>
              </a:rPr>
              <a:t>“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It is a very popular </a:t>
            </a:r>
            <a:r>
              <a:rPr lang="en-US" b="0" i="0" u="none" strike="noStrike" dirty="0">
                <a:solidFill>
                  <a:srgbClr val="2EA3F2"/>
                </a:solidFill>
                <a:effectLst/>
                <a:latin typeface="Open Sans"/>
                <a:hlinkClick r:id="rId3"/>
              </a:rPr>
              <a:t>classification algorithm.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 One of the most interesting thing about this algorithm is that it can be used as both </a:t>
            </a:r>
            <a:r>
              <a:rPr lang="en-US" b="0" i="0" u="none" strike="noStrike" dirty="0">
                <a:solidFill>
                  <a:srgbClr val="2EA3F2"/>
                </a:solidFill>
                <a:effectLst/>
                <a:latin typeface="Open Sans"/>
                <a:hlinkClick r:id="rId4"/>
              </a:rPr>
              <a:t>classification and random forest regression algorithm.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 The RF algorithm is an algorithm for machine learning, which is a forest. We know the forest consists of a number of trees. The trees being mentioned here are </a:t>
            </a:r>
            <a:r>
              <a:rPr lang="en-US" b="0" i="0" u="none" strike="noStrike" dirty="0">
                <a:solidFill>
                  <a:srgbClr val="2EA3F2"/>
                </a:solidFill>
                <a:effectLst/>
                <a:latin typeface="Open Sans"/>
                <a:hlinkClick r:id="rId5"/>
              </a:rPr>
              <a:t>decision trees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.  Therefore, the RF algorithm comprises a random collection or a random selection of a forest tree. It is an addition to the decision tree algorithm. So basically,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what a RF algorithm does is that it creates a random sample of multiple decision trees and merges them together to obtain a more stable and accurate prediction through cross validatio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n.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In general, the more trees in the forest, the more robust would be the prediction and thus higher accuracy.”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Source: </a:t>
            </a:r>
            <a:r>
              <a:rPr lang="en-US" dirty="0">
                <a:hlinkClick r:id="rId6"/>
              </a:rPr>
              <a:t>Random Forest Analysis in ML and when to use it - </a:t>
            </a:r>
            <a:r>
              <a:rPr lang="en-US" dirty="0" err="1">
                <a:hlinkClick r:id="rId6"/>
              </a:rPr>
              <a:t>NewGenApps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EAE71-2552-410F-BE5E-D1C1A1A80ED0}"/>
              </a:ext>
            </a:extLst>
          </p:cNvPr>
          <p:cNvSpPr txBox="1"/>
          <p:nvPr/>
        </p:nvSpPr>
        <p:spPr>
          <a:xfrm>
            <a:off x="1163782" y="6184669"/>
            <a:ext cx="95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testing score of 61%.  Improvement of 5% from original attempt.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907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Team</a:t>
            </a:r>
          </a:p>
        </p:txBody>
      </p:sp>
      <p:pic>
        <p:nvPicPr>
          <p:cNvPr id="19" name="Picture 1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7C98E59-C453-4EC8-8787-2BA5A9D3C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0" r="19253" b="3"/>
          <a:stretch/>
        </p:blipFill>
        <p:spPr>
          <a:xfrm>
            <a:off x="4765041" y="1932611"/>
            <a:ext cx="1476951" cy="1476951"/>
          </a:xfrm>
          <a:prstGeom prst="rect">
            <a:avLst/>
          </a:prstGeom>
          <a:noFill/>
          <a:ln w="12700" cap="flat">
            <a:solidFill>
              <a:schemeClr val="accent2"/>
            </a:solidFill>
            <a:miter lim="800000"/>
          </a:ln>
        </p:spPr>
      </p:pic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18B20BA6-C60A-4C23-95B3-A1A61B84130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88297" y="3557684"/>
            <a:ext cx="2830441" cy="395805"/>
          </a:xfrm>
        </p:spPr>
        <p:txBody>
          <a:bodyPr/>
          <a:lstStyle/>
          <a:p>
            <a:pPr algn="ctr"/>
            <a:r>
              <a:rPr lang="en-US" dirty="0"/>
              <a:t>Gail McGlinn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7DA76A2-9715-4DFF-BE3D-FE61DCBBE90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8297" y="4452773"/>
            <a:ext cx="2830441" cy="1250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Senior Financial Partner.  20+ Years Experience using Data to assist Management make better Commercial &amp; Business Improvement Decisions.</a:t>
            </a:r>
          </a:p>
          <a:p>
            <a:endParaRPr lang="en-US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E7DCD23-82E6-4A91-8D6C-692D7A07E68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88297" y="4082173"/>
            <a:ext cx="2830441" cy="245885"/>
          </a:xfrm>
        </p:spPr>
        <p:txBody>
          <a:bodyPr/>
          <a:lstStyle/>
          <a:p>
            <a:pPr algn="ctr"/>
            <a:r>
              <a:rPr lang="en-US" b="1" dirty="0"/>
              <a:t>Data Analyst/Financial Analyst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</a:t>
            </a:r>
            <a:fld id="{19B51A1E-902D-48AF-9020-955120F399B6}" type="slidenum">
              <a:rPr lang="en-US" b="1" i="1" smtClean="0"/>
              <a:pPr>
                <a:spcAft>
                  <a:spcPts val="600"/>
                </a:spcAft>
              </a:pPr>
              <a:t>12</a:t>
            </a:fld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1321724"/>
            <a:ext cx="4444800" cy="5081492"/>
          </a:xfrm>
        </p:spPr>
        <p:txBody>
          <a:bodyPr/>
          <a:lstStyle/>
          <a:p>
            <a:r>
              <a:rPr lang="en-US" dirty="0"/>
              <a:t>Dataset old and limited number of entries approx. 297 entries.  Date of dataset dates back to 1998.  </a:t>
            </a:r>
          </a:p>
          <a:p>
            <a:r>
              <a:rPr lang="en-US" dirty="0"/>
              <a:t> Need to further refine Machine Learning methodologies to get a higher prediction rate.   Could try:  K-nearest </a:t>
            </a:r>
            <a:r>
              <a:rPr lang="en-US" dirty="0" err="1"/>
              <a:t>neighbours</a:t>
            </a:r>
            <a:r>
              <a:rPr lang="en-US" dirty="0"/>
              <a:t> or Support Vector Machine.</a:t>
            </a:r>
          </a:p>
          <a:p>
            <a:r>
              <a:rPr lang="en-US" dirty="0"/>
              <a:t>Interesting to look at other Kaggle Heart Disease predictions as some have higher prediction rates.  They used the original Kaggle Dataset heart.csv whereas I used the reprocessed Cleveland heart disease data.  Perhaps should of stuck to the original set where I got around 86%.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968342" y="4608000"/>
            <a:ext cx="2722977" cy="1800000"/>
          </a:xfrm>
        </p:spPr>
        <p:txBody>
          <a:bodyPr/>
          <a:lstStyle/>
          <a:p>
            <a:r>
              <a:rPr lang="en-US" dirty="0"/>
              <a:t>Predication of Heart Disease – how effective?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13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Hypothesis:  Can I predict Heart Disease using a predefined dataset with Machine Learning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5711549"/>
            <a:ext cx="5085650" cy="838879"/>
          </a:xfrm>
        </p:spPr>
        <p:txBody>
          <a:bodyPr/>
          <a:lstStyle/>
          <a:p>
            <a:pPr algn="ctr"/>
            <a:r>
              <a:rPr lang="en-US" dirty="0"/>
              <a:t>Logistic Regression &amp;</a:t>
            </a:r>
          </a:p>
          <a:p>
            <a:pPr algn="ctr"/>
            <a:r>
              <a:rPr lang="en-US" dirty="0"/>
              <a:t>Random Forest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1008000"/>
            <a:ext cx="10144125" cy="252000"/>
          </a:xfrm>
        </p:spPr>
        <p:txBody>
          <a:bodyPr>
            <a:normAutofit/>
          </a:bodyPr>
          <a:lstStyle/>
          <a:p>
            <a:r>
              <a:rPr lang="en-US" dirty="0"/>
              <a:t>Can we predict Heart Disease from the Cleveland Dataset </a:t>
            </a:r>
          </a:p>
        </p:txBody>
      </p:sp>
      <p:pic>
        <p:nvPicPr>
          <p:cNvPr id="21" name="Picture Placeholder 20" descr="Teacher pointing at screen icon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65870" y="1823365"/>
            <a:ext cx="1476951" cy="147695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3557684"/>
            <a:ext cx="2830441" cy="395805"/>
          </a:xfrm>
        </p:spPr>
        <p:txBody>
          <a:bodyPr anchor="b">
            <a:normAutofit/>
          </a:bodyPr>
          <a:lstStyle/>
          <a:p>
            <a:r>
              <a:rPr lang="en-US" dirty="0"/>
              <a:t>Heart Disease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4452773"/>
            <a:ext cx="2830441" cy="12506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Heart Disease original site.  Data based on the Cleveland Data Set.</a:t>
            </a:r>
          </a:p>
          <a:p>
            <a:r>
              <a:rPr lang="en-US" dirty="0"/>
              <a:t>It is made up of 14 columns.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69C2AEF-BA9D-4087-91C6-99AA99FB933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1800" y="4082173"/>
            <a:ext cx="2830441" cy="245885"/>
          </a:xfrm>
        </p:spPr>
        <p:txBody>
          <a:bodyPr/>
          <a:lstStyle/>
          <a:p>
            <a:r>
              <a:rPr lang="en-US" dirty="0">
                <a:hlinkClick r:id="rId5"/>
              </a:rPr>
              <a:t>UCI Machine Learning Repository: Heart Disease Data Set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918738" y="3557684"/>
            <a:ext cx="2948468" cy="395805"/>
          </a:xfrm>
        </p:spPr>
        <p:txBody>
          <a:bodyPr anchor="b">
            <a:normAutofit/>
          </a:bodyPr>
          <a:lstStyle/>
          <a:p>
            <a:r>
              <a:rPr lang="en-US" dirty="0"/>
              <a:t>Kaggle Data Set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70D0695A-08AE-4EBA-8F3A-FBF0375DB3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91497" y="4082173"/>
            <a:ext cx="3075709" cy="245885"/>
          </a:xfrm>
        </p:spPr>
        <p:txBody>
          <a:bodyPr/>
          <a:lstStyle/>
          <a:p>
            <a:r>
              <a:rPr lang="en-US" dirty="0">
                <a:hlinkClick r:id="rId6"/>
              </a:rPr>
              <a:t>Heart Disease Cleveland UCI | Kaggle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</a:t>
            </a: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C1E2FD-0453-47B7-92E9-E80D0E11F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738" y="1780136"/>
            <a:ext cx="2830441" cy="1590675"/>
          </a:xfrm>
          <a:prstGeom prst="rect">
            <a:avLst/>
          </a:prstGeom>
        </p:spPr>
      </p:pic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D13037C-74BF-4644-8D53-C987780213DC}"/>
              </a:ext>
            </a:extLst>
          </p:cNvPr>
          <p:cNvSpPr txBox="1">
            <a:spLocks/>
          </p:cNvSpPr>
          <p:nvPr/>
        </p:nvSpPr>
        <p:spPr>
          <a:xfrm>
            <a:off x="3262240" y="1463040"/>
            <a:ext cx="3254937" cy="4896196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b="1" dirty="0"/>
              <a:t>Heart Disease original site.  Data based on the Cleveland Data Set.</a:t>
            </a:r>
          </a:p>
          <a:p>
            <a:r>
              <a:rPr lang="en-US" b="1" dirty="0"/>
              <a:t>It is made up of 14 columns.</a:t>
            </a:r>
          </a:p>
          <a:p>
            <a:r>
              <a:rPr lang="en-US" b="1" dirty="0"/>
              <a:t>-age in years</a:t>
            </a:r>
          </a:p>
          <a:p>
            <a:r>
              <a:rPr lang="en-US" b="1" dirty="0"/>
              <a:t>-gender (1 is Male; 0 is Female)</a:t>
            </a:r>
          </a:p>
          <a:p>
            <a:r>
              <a:rPr lang="en-US" b="1" dirty="0"/>
              <a:t>-cp = chest pain type.  Ranges from 1 to 3 </a:t>
            </a:r>
          </a:p>
          <a:p>
            <a:r>
              <a:rPr lang="en-US" b="1" dirty="0"/>
              <a:t>-</a:t>
            </a:r>
            <a:r>
              <a:rPr lang="en-US" b="1" dirty="0" err="1"/>
              <a:t>trestbps</a:t>
            </a:r>
            <a:r>
              <a:rPr lang="en-US" b="1" dirty="0"/>
              <a:t> = resting blood pressure in hg on admission to hospital</a:t>
            </a:r>
          </a:p>
          <a:p>
            <a:r>
              <a:rPr lang="en-US" b="1" dirty="0"/>
              <a:t>-</a:t>
            </a:r>
            <a:r>
              <a:rPr lang="en-US" b="1" dirty="0" err="1"/>
              <a:t>chol</a:t>
            </a:r>
            <a:r>
              <a:rPr lang="en-US" b="1" dirty="0"/>
              <a:t> =serum </a:t>
            </a:r>
            <a:r>
              <a:rPr lang="en-US" b="1" dirty="0" err="1"/>
              <a:t>cholestral</a:t>
            </a:r>
            <a:r>
              <a:rPr lang="en-US" b="1" dirty="0"/>
              <a:t> in mg/dl</a:t>
            </a:r>
          </a:p>
          <a:p>
            <a:r>
              <a:rPr lang="en-US" b="1" dirty="0"/>
              <a:t>-</a:t>
            </a:r>
            <a:r>
              <a:rPr lang="en-US" b="1" dirty="0" err="1"/>
              <a:t>fbs</a:t>
            </a:r>
            <a:r>
              <a:rPr lang="en-US" b="1" dirty="0"/>
              <a:t> = fasting blood sugar &amp; </a:t>
            </a:r>
            <a:r>
              <a:rPr lang="en-US" b="1" dirty="0" err="1"/>
              <a:t>gt</a:t>
            </a:r>
            <a:endParaRPr lang="en-US" b="1" dirty="0"/>
          </a:p>
          <a:p>
            <a:r>
              <a:rPr lang="en-US" b="1" dirty="0"/>
              <a:t>-</a:t>
            </a:r>
            <a:r>
              <a:rPr lang="en-US" b="1" dirty="0" err="1"/>
              <a:t>restecg</a:t>
            </a:r>
            <a:r>
              <a:rPr lang="en-US" b="1" dirty="0"/>
              <a:t> = resting electrographic results</a:t>
            </a:r>
          </a:p>
          <a:p>
            <a:r>
              <a:rPr lang="en-US" b="1" dirty="0"/>
              <a:t>-</a:t>
            </a:r>
            <a:r>
              <a:rPr lang="en-US" b="1" dirty="0" err="1"/>
              <a:t>thalach</a:t>
            </a:r>
            <a:r>
              <a:rPr lang="en-US" b="1" dirty="0"/>
              <a:t> = maximum heart rate achieved</a:t>
            </a:r>
          </a:p>
          <a:p>
            <a:r>
              <a:rPr lang="en-US" b="1" dirty="0"/>
              <a:t>-</a:t>
            </a:r>
            <a:r>
              <a:rPr lang="en-US" b="1" dirty="0" err="1"/>
              <a:t>exang</a:t>
            </a:r>
            <a:r>
              <a:rPr lang="en-US" b="1" dirty="0"/>
              <a:t> = exercise induced angina (1 = yes, 0 = no)</a:t>
            </a:r>
          </a:p>
          <a:p>
            <a:r>
              <a:rPr lang="en-US" b="1" dirty="0"/>
              <a:t>-</a:t>
            </a:r>
            <a:r>
              <a:rPr lang="en-US" b="1" dirty="0" err="1"/>
              <a:t>oldpeak</a:t>
            </a:r>
            <a:r>
              <a:rPr lang="en-US" b="1" dirty="0"/>
              <a:t> = </a:t>
            </a:r>
            <a:r>
              <a:rPr lang="en-US" b="1" dirty="0" err="1"/>
              <a:t>st</a:t>
            </a:r>
            <a:r>
              <a:rPr lang="en-US" b="1" dirty="0"/>
              <a:t> depression induced by exercise relative to rest</a:t>
            </a:r>
          </a:p>
          <a:p>
            <a:r>
              <a:rPr lang="en-US" b="1" dirty="0"/>
              <a:t>-slope = the slope of the peak exercise ST segment</a:t>
            </a:r>
          </a:p>
          <a:p>
            <a:r>
              <a:rPr lang="en-US" b="1" dirty="0"/>
              <a:t>-ca = number of major vessels (0-3) colored by </a:t>
            </a:r>
            <a:r>
              <a:rPr lang="en-US" b="1" dirty="0" err="1"/>
              <a:t>flourosopy</a:t>
            </a:r>
            <a:endParaRPr lang="en-US" b="1" dirty="0"/>
          </a:p>
          <a:p>
            <a:r>
              <a:rPr lang="en-US" b="1" dirty="0"/>
              <a:t>-</a:t>
            </a:r>
            <a:r>
              <a:rPr lang="en-US" b="1" dirty="0" err="1"/>
              <a:t>thai</a:t>
            </a:r>
            <a:r>
              <a:rPr lang="en-US" b="1" dirty="0"/>
              <a:t> (3 = normal; 6 = fixed defect; 7 = reversable defect)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-condition (1 = heart disease or o = no heart disease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Explorationary</a:t>
            </a:r>
            <a:r>
              <a:rPr lang="en-US" dirty="0"/>
              <a:t> Data Analysis (EDA)</a:t>
            </a:r>
          </a:p>
        </p:txBody>
      </p:sp>
      <p:pic>
        <p:nvPicPr>
          <p:cNvPr id="70" name="Picture Placeholder 24" descr="Bullseye icon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710907" y="2259202"/>
            <a:ext cx="576765" cy="50996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907" y="2143124"/>
            <a:ext cx="5122605" cy="2412251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1" name="Picture Placeholder 26" descr="Lecturer at podium icon">
            <a:extLst>
              <a:ext uri="{FF2B5EF4-FFF2-40B4-BE49-F238E27FC236}">
                <a16:creationId xmlns:a16="http://schemas.microsoft.com/office/drawing/2014/main" id="{183C32CC-2A28-074C-AEE5-C5B38EA348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13136" b="-12288"/>
          <a:stretch/>
        </p:blipFill>
        <p:spPr>
          <a:xfrm>
            <a:off x="6005054" y="2152485"/>
            <a:ext cx="576765" cy="72339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C3A6E4-FBBE-4F2E-8B22-4CACF85BE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3360" y="2094807"/>
            <a:ext cx="3069500" cy="1056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076" y="4838007"/>
            <a:ext cx="5419899" cy="1527886"/>
          </a:xfrm>
        </p:spPr>
        <p:txBody>
          <a:bodyPr/>
          <a:lstStyle/>
          <a:p>
            <a:r>
              <a:rPr lang="en-US" dirty="0"/>
              <a:t>Looked at the dataset to see what it looked like</a:t>
            </a:r>
          </a:p>
          <a:p>
            <a:r>
              <a:rPr lang="en-US" dirty="0"/>
              <a:t>Renamed columns – so easier to read</a:t>
            </a:r>
          </a:p>
          <a:p>
            <a:r>
              <a:rPr lang="en-US" dirty="0"/>
              <a:t>Data set has 298 rows of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39158-614D-4B9D-B5DC-EEA75C82B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78" y="1456257"/>
            <a:ext cx="5293130" cy="3099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764A51-E7B1-481A-9829-7B5E67168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441915"/>
            <a:ext cx="5739184" cy="37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(continued)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6B281-9CD0-4712-BC2A-46D16F97EB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15235" y="1313411"/>
            <a:ext cx="4860000" cy="714894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600" b="1" dirty="0"/>
              <a:t>Checking for  number of  Values with the condition – Heart Disease or no Heart Disease.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15235" y="2765425"/>
            <a:ext cx="4860000" cy="2238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2DB45E-FFC6-469A-9013-24EF31A5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30" y="1313411"/>
            <a:ext cx="4618669" cy="504521"/>
          </a:xfrm>
        </p:spPr>
        <p:txBody>
          <a:bodyPr/>
          <a:lstStyle/>
          <a:p>
            <a:r>
              <a:rPr lang="en-US" sz="1600" dirty="0"/>
              <a:t>Checking for Missing Values</a:t>
            </a:r>
            <a:endParaRPr lang="en-AU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CCFFC5-9555-487A-A89D-A35F57DB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" y="2028305"/>
            <a:ext cx="4838008" cy="3516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7B71CE-3F53-42B2-BA02-068E2376C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234" y="2676699"/>
            <a:ext cx="4758801" cy="13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CD23C8-786B-4523-9A07-186D7F59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103120"/>
            <a:ext cx="11849100" cy="3200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B64F8A-A9F7-4F5F-85B2-D8BDB25A4292}"/>
              </a:ext>
            </a:extLst>
          </p:cNvPr>
          <p:cNvSpPr txBox="1"/>
          <p:nvPr/>
        </p:nvSpPr>
        <p:spPr>
          <a:xfrm>
            <a:off x="4114799" y="950277"/>
            <a:ext cx="320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Dataset of Ages vs Heart Disease (1) /No Disease (0)shows the distribution of the Dataset</a:t>
            </a:r>
            <a:endParaRPr lang="en-AU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66083-3A00-4D96-A6AA-7B1297BF7189}"/>
              </a:ext>
            </a:extLst>
          </p:cNvPr>
          <p:cNvSpPr txBox="1"/>
          <p:nvPr/>
        </p:nvSpPr>
        <p:spPr>
          <a:xfrm>
            <a:off x="2053245" y="5719156"/>
            <a:ext cx="7996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Blue - No Heart Disease would appear to prevalent in the early 40 to mid 40s and also early 50’s – according to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Orange - Heart Disease more prevalent in the mid to late 50’s in this dataset.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of Dataset to determine if Normal distribution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88C60-F053-401A-BD16-8A23AFE7A8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0144125" cy="25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Both Datasets seem quite normal with no unusual outliners.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F3178-1086-4FB8-A53F-5DFB4CD1D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" y="1270650"/>
            <a:ext cx="6272559" cy="504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4E417-0CA2-45B3-95B6-AD9227B21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494" y="1337325"/>
            <a:ext cx="5454123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5B73-9075-4915-A227-CB3310E8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- any correlation between features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4FE90-D5BD-44A1-B036-98321EA26F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ED860-AF97-4C1B-BB6C-50E1CA70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130531"/>
            <a:ext cx="8271425" cy="438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92FEF-8027-41D4-9AC9-82B66EF0E397}"/>
              </a:ext>
            </a:extLst>
          </p:cNvPr>
          <p:cNvSpPr txBox="1"/>
          <p:nvPr/>
        </p:nvSpPr>
        <p:spPr>
          <a:xfrm>
            <a:off x="8936183" y="1729047"/>
            <a:ext cx="2823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greater than 0.5 apart from </a:t>
            </a:r>
            <a:r>
              <a:rPr lang="en-US" dirty="0" err="1"/>
              <a:t>thal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Age, cholesterol, </a:t>
            </a:r>
            <a:r>
              <a:rPr lang="en-US" dirty="0" err="1"/>
              <a:t>resting_bp</a:t>
            </a:r>
            <a:r>
              <a:rPr lang="en-US" dirty="0"/>
              <a:t>, maximum </a:t>
            </a:r>
            <a:r>
              <a:rPr lang="en-US" dirty="0" err="1"/>
              <a:t>heart_rate</a:t>
            </a:r>
            <a:r>
              <a:rPr lang="en-US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173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5B73-9075-4915-A227-CB3310E8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Machine Learning method – Logistic Regression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4FE90-D5BD-44A1-B036-98321EA26F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35B90-D465-4EB6-A011-ABFD6553E1C0}"/>
              </a:ext>
            </a:extLst>
          </p:cNvPr>
          <p:cNvSpPr txBox="1"/>
          <p:nvPr/>
        </p:nvSpPr>
        <p:spPr>
          <a:xfrm>
            <a:off x="1022465" y="2105198"/>
            <a:ext cx="97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#Features are age, </a:t>
            </a:r>
            <a:r>
              <a:rPr lang="en-US" dirty="0" err="1"/>
              <a:t>resting_bp</a:t>
            </a:r>
            <a:r>
              <a:rPr lang="en-US" dirty="0"/>
              <a:t>, cholesterol and maximum heart rate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0B2070-2F90-4BC0-9BA6-66D8434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6" y="2755670"/>
            <a:ext cx="9950336" cy="146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C9A2A-08A8-4F97-8738-4978799D5A12}"/>
              </a:ext>
            </a:extLst>
          </p:cNvPr>
          <p:cNvSpPr txBox="1"/>
          <p:nvPr/>
        </p:nvSpPr>
        <p:spPr>
          <a:xfrm>
            <a:off x="1047404" y="1039091"/>
            <a:ext cx="912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3C50"/>
                </a:solidFill>
                <a:effectLst/>
                <a:latin typeface="TradeGothic"/>
              </a:rPr>
              <a:t>….”Logistic regression is essentially used to calculate (or predict) the probability of a binary (yes/no) event occurring.” Source: </a:t>
            </a:r>
            <a:r>
              <a:rPr lang="en-US" dirty="0">
                <a:hlinkClick r:id="rId3"/>
              </a:rPr>
              <a:t>What is Logistic Regression? A Beginner's Guide (careerfoundry.com)</a:t>
            </a:r>
            <a:r>
              <a:rPr lang="en-US" b="0" i="0" dirty="0">
                <a:solidFill>
                  <a:srgbClr val="223C50"/>
                </a:solidFill>
                <a:effectLst/>
                <a:latin typeface="TradeGothic"/>
              </a:rPr>
              <a:t>   </a:t>
            </a:r>
            <a:r>
              <a:rPr lang="en-US" dirty="0">
                <a:solidFill>
                  <a:srgbClr val="223C50"/>
                </a:solidFill>
                <a:latin typeface="TradeGothic"/>
              </a:rPr>
              <a:t>So, Heart Disease yes or no?   Classification methodology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61EDA-6BBC-40EB-965E-E0CBEFCE1285}"/>
              </a:ext>
            </a:extLst>
          </p:cNvPr>
          <p:cNvSpPr txBox="1"/>
          <p:nvPr/>
        </p:nvSpPr>
        <p:spPr>
          <a:xfrm>
            <a:off x="1662545" y="4555375"/>
            <a:ext cx="862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testing score of 56%.  So decided to add a new feature.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857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tf89652269_win32</Template>
  <TotalTime>3782</TotalTime>
  <Words>900</Words>
  <Application>Microsoft Office PowerPoint</Application>
  <PresentationFormat>Widescreen</PresentationFormat>
  <Paragraphs>93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Open Sans</vt:lpstr>
      <vt:lpstr>Times New Roman</vt:lpstr>
      <vt:lpstr>TradeGothic</vt:lpstr>
      <vt:lpstr>Office Theme</vt:lpstr>
      <vt:lpstr>Predicting Heart Disease</vt:lpstr>
      <vt:lpstr>Hypothesis:  Can I predict Heart Disease using a predefined dataset with Machine Learning</vt:lpstr>
      <vt:lpstr>Hypothesis</vt:lpstr>
      <vt:lpstr>Explorationary Data Analysis (EDA)</vt:lpstr>
      <vt:lpstr>Exploratory Data Analysis (continued)</vt:lpstr>
      <vt:lpstr>Exploratory Data Analysis (continued)</vt:lpstr>
      <vt:lpstr>Histograms of Dataset to determine if Normal distribution</vt:lpstr>
      <vt:lpstr>Heatmap - any correlation between features</vt:lpstr>
      <vt:lpstr>1st Machine Learning method – Logistic Regression</vt:lpstr>
      <vt:lpstr>Machine Learning method 2nd  Method – Logistic Regression</vt:lpstr>
      <vt:lpstr>Machine Learning method 3rd  attempt – Random Forrest Classifier</vt:lpstr>
      <vt:lpstr>Team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Option 1</dc:title>
  <dc:creator>Gail McGlinn</dc:creator>
  <cp:lastModifiedBy>Gail McGlinn</cp:lastModifiedBy>
  <cp:revision>1</cp:revision>
  <dcterms:created xsi:type="dcterms:W3CDTF">2021-02-24T10:51:01Z</dcterms:created>
  <dcterms:modified xsi:type="dcterms:W3CDTF">2021-02-27T01:53:17Z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