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7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76528-E9DD-4457-D8CE-C6D91C17E0F6}" v="1" dt="2024-04-25T12:46:23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8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52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6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3AE411-7EE4-F762-887E-DB68565E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7" y="887331"/>
            <a:ext cx="12194850" cy="1025769"/>
          </a:xfrm>
        </p:spPr>
        <p:txBody>
          <a:bodyPr>
            <a:noAutofit/>
          </a:bodyPr>
          <a:lstStyle/>
          <a:p>
            <a:pPr algn="ctr"/>
            <a:r>
              <a:rPr lang="pt-BR" sz="6000">
                <a:latin typeface="Rockwell"/>
              </a:rPr>
              <a:t>Apresentação Compartilhada</a:t>
            </a:r>
            <a:endParaRPr lang="pt-BR" sz="6000" err="1">
              <a:latin typeface="Rockwel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9D7D676-7273-9C51-EFCB-5EBBCF3F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733" y="3627452"/>
            <a:ext cx="8915399" cy="2345483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pt-BR" sz="4000"/>
              <a:t>Experiência de trabalho</a:t>
            </a:r>
          </a:p>
          <a:p>
            <a:pPr marL="285750" indent="-285750">
              <a:buFont typeface="Arial" charset="2"/>
              <a:buChar char="•"/>
            </a:pPr>
            <a:r>
              <a:rPr lang="pt-BR" sz="4000"/>
              <a:t>Expectativas de futuro</a:t>
            </a:r>
          </a:p>
          <a:p>
            <a:pPr marL="285750" indent="-285750">
              <a:buFont typeface="Arial" charset="2"/>
              <a:buChar char="•"/>
            </a:pPr>
            <a:r>
              <a:rPr lang="pt-BR" sz="4000"/>
              <a:t>Hobbies</a:t>
            </a:r>
          </a:p>
          <a:p>
            <a:pPr marL="285750" indent="-285750">
              <a:buFont typeface="Arial" charset="2"/>
              <a:buChar char="•"/>
            </a:pP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427230-55D3-9075-B9B2-8B6EC12F50F2}"/>
              </a:ext>
            </a:extLst>
          </p:cNvPr>
          <p:cNvSpPr txBox="1"/>
          <p:nvPr/>
        </p:nvSpPr>
        <p:spPr>
          <a:xfrm>
            <a:off x="9144000" y="5670467"/>
            <a:ext cx="28995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Matheus Nakahara</a:t>
            </a:r>
          </a:p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Gabriel Cunha</a:t>
            </a:r>
          </a:p>
          <a:p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Luan Silva</a:t>
            </a:r>
          </a:p>
        </p:txBody>
      </p:sp>
    </p:spTree>
    <p:extLst>
      <p:ext uri="{BB962C8B-B14F-4D97-AF65-F5344CB8AC3E}">
        <p14:creationId xmlns:p14="http://schemas.microsoft.com/office/powerpoint/2010/main" val="161677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8BA8-0C92-7B9F-0E79-D5953368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666" y="3372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BR" sz="6000">
                <a:latin typeface="Rockwell"/>
              </a:rPr>
              <a:t>Experiência de trabalho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9E652-6687-0F92-84E3-1C59CFC8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148" y="2133600"/>
            <a:ext cx="7975269" cy="45891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Montadora no setor automotivo </a:t>
            </a:r>
          </a:p>
          <a:p>
            <a:r>
              <a:rPr lang="pt-BR" sz="2000" dirty="0"/>
              <a:t>Fabricação de bens de consumo</a:t>
            </a:r>
          </a:p>
          <a:p>
            <a:r>
              <a:rPr lang="pt-BR" sz="2000" dirty="0"/>
              <a:t>Montadora no setor aeronáutico</a:t>
            </a:r>
          </a:p>
          <a:p>
            <a:r>
              <a:rPr lang="pt-BR" sz="2000" dirty="0"/>
              <a:t>Atendimento ao público</a:t>
            </a:r>
            <a:endParaRPr lang="pt-BR" dirty="0"/>
          </a:p>
          <a:p>
            <a:r>
              <a:rPr lang="pt-BR" sz="2000" dirty="0"/>
              <a:t>Atividades produtivas</a:t>
            </a:r>
          </a:p>
          <a:p>
            <a:r>
              <a:rPr lang="pt-BR" sz="2000" dirty="0"/>
              <a:t>Atividades na área de logística</a:t>
            </a:r>
            <a:endParaRPr lang="en-US" sz="2000" dirty="0">
              <a:solidFill>
                <a:srgbClr val="000000"/>
              </a:solidFill>
            </a:endParaRPr>
          </a:p>
          <a:p>
            <a:endParaRPr lang="pt-BR" sz="2000" dirty="0"/>
          </a:p>
          <a:p>
            <a:endParaRPr lang="pt-BR" sz="2000"/>
          </a:p>
          <a:p>
            <a:pPr marL="0" indent="0">
              <a:buNone/>
            </a:pPr>
            <a:r>
              <a:rPr lang="pt-BR" sz="6000" dirty="0"/>
              <a:t>          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45CC7-ED8A-2BAC-5074-2A7635B7B3E0}"/>
              </a:ext>
            </a:extLst>
          </p:cNvPr>
          <p:cNvSpPr txBox="1"/>
          <p:nvPr/>
        </p:nvSpPr>
        <p:spPr>
          <a:xfrm>
            <a:off x="8758052" y="1622961"/>
            <a:ext cx="3186545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🚗</a:t>
            </a:r>
            <a:endParaRPr lang="pt-BR" sz="6000" dirty="0"/>
          </a:p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🛫</a:t>
            </a:r>
            <a:endParaRPr lang="pt-BR" sz="6000" dirty="0">
              <a:solidFill>
                <a:srgbClr val="000000"/>
              </a:solidFill>
              <a:latin typeface="Century Gothic"/>
            </a:endParaRPr>
          </a:p>
          <a:p>
            <a:r>
              <a:rPr lang="pt-BR" sz="6000" dirty="0">
                <a:solidFill>
                  <a:srgbClr val="404040"/>
                </a:solidFill>
                <a:latin typeface="Century Gothic"/>
              </a:rPr>
              <a:t>🤝</a:t>
            </a:r>
            <a:endParaRPr lang="pt-BR" sz="6000" dirty="0">
              <a:solidFill>
                <a:srgbClr val="000000"/>
              </a:solidFill>
              <a:latin typeface="Century Gothic"/>
            </a:endParaRPr>
          </a:p>
          <a:p>
            <a:endParaRPr lang="pt-BR" sz="6000" dirty="0">
              <a:solidFill>
                <a:srgbClr val="404040"/>
              </a:solidFill>
              <a:latin typeface="Century Gothic"/>
            </a:endParaRPr>
          </a:p>
          <a:p>
            <a:pPr algn="l"/>
            <a:endParaRPr lang="pt-BR" sz="51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A07CF-F689-973B-D12F-4166B88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31" y="301381"/>
            <a:ext cx="10265357" cy="1280890"/>
          </a:xfrm>
        </p:spPr>
        <p:txBody>
          <a:bodyPr>
            <a:noAutofit/>
          </a:bodyPr>
          <a:lstStyle/>
          <a:p>
            <a:r>
              <a:rPr lang="pt-BR" sz="6000">
                <a:latin typeface="Rockwell"/>
              </a:rPr>
              <a:t>Expectativas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E78DB-EC5E-58B3-529C-3BFC302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70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Terminar o ensino superior</a:t>
            </a:r>
            <a:endParaRPr lang="pt-BR" sz="2000" dirty="0" err="1"/>
          </a:p>
          <a:p>
            <a:r>
              <a:rPr lang="pt-BR" sz="2000" dirty="0"/>
              <a:t>Novas oportunidades de carreira</a:t>
            </a:r>
          </a:p>
          <a:p>
            <a:r>
              <a:rPr lang="pt-BR" sz="2000" dirty="0"/>
              <a:t>Estabilidade financeira</a:t>
            </a:r>
          </a:p>
          <a:p>
            <a:r>
              <a:rPr lang="pt-BR" sz="2000" dirty="0"/>
              <a:t>Adquirir conhecimento 👽</a:t>
            </a:r>
          </a:p>
          <a:p>
            <a:r>
              <a:rPr lang="pt-BR" sz="2000" dirty="0"/>
              <a:t>Saúde</a:t>
            </a:r>
          </a:p>
          <a:p>
            <a:r>
              <a:rPr lang="pt-BR" sz="2000" dirty="0"/>
              <a:t>Oportunidades no exterior</a:t>
            </a:r>
          </a:p>
          <a:p>
            <a:r>
              <a:rPr lang="pt-BR" sz="2000" dirty="0"/>
              <a:t>Aprender novos idiomas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77F40-0EED-08D1-186A-82DD7A93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2745"/>
            <a:ext cx="8911687" cy="1280890"/>
          </a:xfrm>
        </p:spPr>
        <p:txBody>
          <a:bodyPr>
            <a:normAutofit/>
          </a:bodyPr>
          <a:lstStyle/>
          <a:p>
            <a:r>
              <a:rPr lang="pt-BR" sz="6000">
                <a:latin typeface="Rockwell"/>
              </a:rPr>
              <a:t>Hobbies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E00616A-AECE-A294-E16A-16739BCE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7445"/>
            <a:ext cx="8915400" cy="47969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sz="2400" dirty="0"/>
              <a:t>Esportes em Geral</a:t>
            </a:r>
          </a:p>
          <a:p>
            <a:r>
              <a:rPr lang="pt-BR" sz="2400" dirty="0"/>
              <a:t>Videogames</a:t>
            </a:r>
          </a:p>
          <a:p>
            <a:r>
              <a:rPr lang="pt-BR" sz="2400" dirty="0"/>
              <a:t>Séries e filmes</a:t>
            </a:r>
          </a:p>
          <a:p>
            <a:r>
              <a:rPr lang="pt-BR" sz="2400" dirty="0"/>
              <a:t>Leitura</a:t>
            </a:r>
          </a:p>
          <a:p>
            <a:r>
              <a:rPr lang="pt-BR" sz="2400" dirty="0"/>
              <a:t>Tocar instrumentos</a:t>
            </a:r>
          </a:p>
          <a:p>
            <a:r>
              <a:rPr lang="pt-BR" sz="2400" dirty="0"/>
              <a:t>Viagens</a:t>
            </a:r>
          </a:p>
          <a:p>
            <a:endParaRPr lang="pt-BR" sz="2400" dirty="0"/>
          </a:p>
          <a:p>
            <a:pPr marL="0" indent="0">
              <a:buNone/>
            </a:pPr>
            <a:br>
              <a:rPr lang="pt-BR" sz="2000" dirty="0"/>
            </a:br>
            <a:endParaRPr lang="pt-BR" sz="2000"/>
          </a:p>
          <a:p>
            <a:endParaRPr lang="pt-BR" sz="2000"/>
          </a:p>
          <a:p>
            <a:endParaRPr lang="pt-BR" sz="2000"/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E74FBE-C7ED-12BB-31D2-A4475B34D098}"/>
              </a:ext>
            </a:extLst>
          </p:cNvPr>
          <p:cNvSpPr txBox="1"/>
          <p:nvPr/>
        </p:nvSpPr>
        <p:spPr>
          <a:xfrm>
            <a:off x="7590311" y="1771402"/>
            <a:ext cx="120732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6000"/>
              <a:t>⚽</a:t>
            </a:r>
          </a:p>
          <a:p>
            <a:r>
              <a:rPr lang="pt-BR" sz="6000"/>
              <a:t>🎥</a:t>
            </a:r>
          </a:p>
          <a:p>
            <a:r>
              <a:rPr lang="pt-BR" sz="6000"/>
              <a:t>🎮</a:t>
            </a:r>
          </a:p>
          <a:p>
            <a:endParaRPr lang="pt-BR" sz="6000"/>
          </a:p>
          <a:p>
            <a:endParaRPr lang="pt-BR" sz="60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C1A7BD-59C5-FE5E-E882-4DDA90B10559}"/>
              </a:ext>
            </a:extLst>
          </p:cNvPr>
          <p:cNvSpPr txBox="1"/>
          <p:nvPr/>
        </p:nvSpPr>
        <p:spPr>
          <a:xfrm>
            <a:off x="8965870" y="1741714"/>
            <a:ext cx="10489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6000"/>
              <a:t>🎲</a:t>
            </a:r>
            <a:endParaRPr lang="en-US" sz="6000"/>
          </a:p>
          <a:p>
            <a:r>
              <a:rPr lang="pt-BR" sz="6000"/>
              <a:t>🎹</a:t>
            </a:r>
            <a:endParaRPr lang="en-US" sz="6000"/>
          </a:p>
          <a:p>
            <a:pPr algn="l"/>
            <a:r>
              <a:rPr lang="pt-BR" sz="6000"/>
              <a:t>📖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2B64-BF72-F90D-EB16-FC15E1F8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87" y="742863"/>
            <a:ext cx="3780799" cy="17361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Rockwell"/>
              </a:rPr>
              <a:t>Obrigado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pela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atenção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e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oportunidade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a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todos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, amigos(a) da sala </a:t>
            </a:r>
            <a:br>
              <a:rPr lang="en-US" sz="2400">
                <a:solidFill>
                  <a:srgbClr val="000000"/>
                </a:solidFill>
                <a:latin typeface="Rockwell"/>
              </a:rPr>
            </a:br>
            <a:r>
              <a:rPr lang="en-US" sz="2400" err="1">
                <a:solidFill>
                  <a:srgbClr val="000000"/>
                </a:solidFill>
                <a:latin typeface="Rockwell"/>
              </a:rPr>
              <a:t>Até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Rockwell"/>
              </a:rPr>
              <a:t>amanhã</a:t>
            </a:r>
            <a:r>
              <a:rPr lang="en-US" sz="2400">
                <a:solidFill>
                  <a:srgbClr val="000000"/>
                </a:solidFill>
                <a:latin typeface="Rockwell"/>
              </a:rPr>
              <a:t> !!!</a:t>
            </a:r>
            <a:endParaRPr lang="pt-BR" sz="2400"/>
          </a:p>
        </p:txBody>
      </p:sp>
      <p:pic>
        <p:nvPicPr>
          <p:cNvPr id="4" name="Espaço Reservado para Conteúdo 3" descr="130 ideias de Figurinhas Boa Noite !! | boa noite, mensagem de boa noite,  fotos de boa noite">
            <a:extLst>
              <a:ext uri="{FF2B5EF4-FFF2-40B4-BE49-F238E27FC236}">
                <a16:creationId xmlns:a16="http://schemas.microsoft.com/office/drawing/2014/main" id="{59A675CA-D07F-8C90-EBA9-FF8458EA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714" y="738989"/>
            <a:ext cx="5247747" cy="5247747"/>
          </a:xfrm>
          <a:prstGeom prst="rect">
            <a:avLst/>
          </a:prstGeom>
        </p:spPr>
      </p:pic>
      <p:pic>
        <p:nvPicPr>
          <p:cNvPr id="5" name="Imagem 4" descr="Shitpost – Memes Muito Nice 😏😎😂👌">
            <a:extLst>
              <a:ext uri="{FF2B5EF4-FFF2-40B4-BE49-F238E27FC236}">
                <a16:creationId xmlns:a16="http://schemas.microsoft.com/office/drawing/2014/main" id="{AEFA8A02-D93E-FDE1-B5EC-A34527D3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76" y="271796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649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Wisp</vt:lpstr>
      <vt:lpstr>Apresentação Compartilhada</vt:lpstr>
      <vt:lpstr>Experiência de trabalho</vt:lpstr>
      <vt:lpstr>Expectativas para o futuro</vt:lpstr>
      <vt:lpstr>Hobbies</vt:lpstr>
      <vt:lpstr>Obrigado pela atenção e oportunidade a todos, amigos(a) da sala  Até amanhã 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20</cp:revision>
  <dcterms:created xsi:type="dcterms:W3CDTF">2024-02-22T22:47:52Z</dcterms:created>
  <dcterms:modified xsi:type="dcterms:W3CDTF">2024-04-25T22:55:34Z</dcterms:modified>
</cp:coreProperties>
</file>