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137c6f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137c6f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137c6f4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137c6f4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5e32b8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5e32b8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137c6f4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137c6f4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137c6f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137c6f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137c6f4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137c6f4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137c6f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137c6f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137c6f4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137c6f4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137c6f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137c6f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137c6f4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137c6f4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137c6f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137c6f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137c6f4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137c6f4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NbRZGlgQv0SGesNYt2tntEhX8p4pMkh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digital de imagens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Reconhecimento de elementos textuais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851675"/>
            <a:ext cx="9144000" cy="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GABRIEL DINIZ MOTA </a:t>
            </a: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JC3000567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Algoritmo python + easyOcr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python + </a:t>
            </a:r>
            <a:r>
              <a:rPr lang="en"/>
              <a:t>pytesseract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Tesseract lida melhor com alfabeto, enquanto o </a:t>
            </a:r>
            <a:r>
              <a:rPr lang="en"/>
              <a:t>EasyOCR com reconhecimento de </a:t>
            </a:r>
            <a:r>
              <a:rPr lang="en"/>
              <a:t>dígitos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 questão de velocidade, Tesseract é mais favoravel à CPU enquanto EasyOCR acaba sendo favorecido pela GPU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	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OpenCV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Pytesseract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Aplicabilidade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Vantagens e Desvantagens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Estudo de caso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Conclusões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Uma técnica de processamento digital de imagens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 acrónimo para o inglês Optical Character Recognition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Tecnologia para reconhecer caracteres a partir de um arquivo de imagem ou mapa de bits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Analisa o documento e comparando seus caracteres com fontes armazenadas em seu banco de dados e/ou reconhecer características típicas de determinado caractere.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Como saída retorna imagens de texto em texto puro.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- EasyOCR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Biblioteca aberta de visão computacional da Intel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Principal biblioteca de código aberto para a visão computacional, processamento de imagem e aprendizagem de máquina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Apresenta a aceleração de GPU para operação em tempo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Possui interfaces C++, C, Python e Java e suporta Windows, Linux, Mac OS, iOS e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Saída: Lista com bounding box [[x1, y1], [x2, y1], [x2, y2], [x1, y2]] como coordenadas para o elemento textual.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Pytesseract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É</a:t>
            </a:r>
            <a:r>
              <a:rPr lang="en"/>
              <a:t> um software de reconhecimento ótico de caracteres open source para desenvolvimento em python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Desenvolvido pela Hewlett-Packard e foi por um tempo mantido pelo Google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Atualmente o projeto está hospedado no GitHub.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Saída: XML bounding box (x1, y1, x2, y2) as coordinates for the text.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Acessibilidade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Ferramentas de scan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Desenvolvimento de novas tecnologias para gadgets de uso cotidiano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152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Vantagens: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Comunidade ativa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Código aberto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Fácil desenvolvimento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Flexibilidade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Não possui mecanismos para reconhecimento de layout, não sendo recomendável para textos com imagens, fórmulas ou mais de uma coluna.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Imagens complexas precisam passar por um tratamento específico, adequado para melhorar a leitura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possíveis</a:t>
            </a:r>
            <a:r>
              <a:rPr lang="en"/>
              <a:t> </a:t>
            </a:r>
            <a:r>
              <a:rPr lang="en"/>
              <a:t>técnicas</a:t>
            </a:r>
            <a:r>
              <a:rPr lang="en"/>
              <a:t> para melhorar o reconhecimento: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Pré processamento da imagem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Alterar configurações da biblioteca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