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4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4" r:id="rId9"/>
    <p:sldId id="265" r:id="rId10"/>
    <p:sldId id="268" r:id="rId1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7191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4330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514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10209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592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79140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52150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44251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06562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1239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28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5552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4259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4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1075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5950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3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1827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NAME:DURGA PRIYA G.M.</a:t>
            </a:r>
          </a:p>
          <a:p>
            <a:r>
              <a:rPr lang="en-US" sz="2400" dirty="0"/>
              <a:t>REGISTER NO:312216767</a:t>
            </a:r>
          </a:p>
          <a:p>
            <a:r>
              <a:rPr lang="en-US" sz="2400" dirty="0"/>
              <a:t>DEPARTMENT:B.COM (ACCOUNTING AND FINANCE)</a:t>
            </a:r>
          </a:p>
          <a:p>
            <a:r>
              <a:rPr lang="en-US" sz="2400" dirty="0"/>
              <a:t>COLLEGE:SHRI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7A4FC-67C0-B0F5-8C8A-E208AE096331}"/>
              </a:ext>
            </a:extLst>
          </p:cNvPr>
          <p:cNvSpPr txBox="1"/>
          <p:nvPr/>
        </p:nvSpPr>
        <p:spPr>
          <a:xfrm>
            <a:off x="1295400" y="18288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DATA INSIGHT : BY leveraging excels powerful data analysis tools, we have identified key performance trends and pattens that reflect our teams strength and area for improvement.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Performance metrics: our detailed rates, goal achievement, and feedback scores has revealed valuable insights into individual and team performance.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Actionable recommendation: based on our excel-based based analysis, we purpose implementing targeted inventions, such as specific training programs and adjustments to performance evaluation criteria, to address identified gaps and  build on existing strengths.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tx1"/>
                </a:solidFill>
              </a:rPr>
              <a:t>PROJECT</a:t>
            </a:r>
            <a:r>
              <a:rPr sz="4250" spc="-85" dirty="0">
                <a:solidFill>
                  <a:schemeClr val="tx1"/>
                </a:solidFill>
              </a:rPr>
              <a:t> </a:t>
            </a:r>
            <a:r>
              <a:rPr sz="4250" spc="25" dirty="0">
                <a:solidFill>
                  <a:schemeClr val="tx1"/>
                </a:solidFill>
              </a:rPr>
              <a:t>TITLE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1"/>
                </a:solidFill>
              </a:rPr>
              <a:t>A</a:t>
            </a:r>
            <a:r>
              <a:rPr spc="-5" dirty="0">
                <a:solidFill>
                  <a:schemeClr val="tx1"/>
                </a:solidFill>
              </a:rPr>
              <a:t>G</a:t>
            </a:r>
            <a:r>
              <a:rPr spc="-35" dirty="0">
                <a:solidFill>
                  <a:schemeClr val="tx1"/>
                </a:solidFill>
              </a:rPr>
              <a:t>E</a:t>
            </a:r>
            <a:r>
              <a:rPr spc="15" dirty="0">
                <a:solidFill>
                  <a:schemeClr val="tx1"/>
                </a:solidFill>
              </a:rPr>
              <a:t>N</a:t>
            </a:r>
            <a:r>
              <a:rPr dirty="0">
                <a:solidFill>
                  <a:schemeClr val="tx1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Descriptive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“Wow” In Our Solution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158" y="782955"/>
            <a:ext cx="7243128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1"/>
                </a:solidFill>
              </a:rPr>
              <a:t>P</a:t>
            </a:r>
            <a:r>
              <a:rPr sz="4250" spc="15" dirty="0">
                <a:solidFill>
                  <a:schemeClr val="tx1"/>
                </a:solidFill>
              </a:rPr>
              <a:t>ROB</a:t>
            </a:r>
            <a:r>
              <a:rPr sz="4250" spc="55" dirty="0">
                <a:solidFill>
                  <a:schemeClr val="tx1"/>
                </a:solidFill>
              </a:rPr>
              <a:t>L</a:t>
            </a:r>
            <a:r>
              <a:rPr sz="4250" spc="-20" dirty="0">
                <a:solidFill>
                  <a:schemeClr val="tx1"/>
                </a:solidFill>
              </a:rPr>
              <a:t>E</a:t>
            </a:r>
            <a:r>
              <a:rPr sz="4250" spc="20" dirty="0">
                <a:solidFill>
                  <a:schemeClr val="tx1"/>
                </a:solidFill>
              </a:rPr>
              <a:t>M</a:t>
            </a:r>
            <a:r>
              <a:rPr sz="4250" dirty="0"/>
              <a:t>	</a:t>
            </a:r>
            <a:r>
              <a:rPr sz="4250" spc="10" dirty="0">
                <a:solidFill>
                  <a:schemeClr val="tx1"/>
                </a:solidFill>
              </a:rPr>
              <a:t>S</a:t>
            </a:r>
            <a:r>
              <a:rPr sz="4250" spc="-370" dirty="0">
                <a:solidFill>
                  <a:schemeClr val="tx1"/>
                </a:solidFill>
              </a:rPr>
              <a:t>T</a:t>
            </a:r>
            <a:r>
              <a:rPr sz="4250" spc="-375" dirty="0">
                <a:solidFill>
                  <a:schemeClr val="tx1"/>
                </a:solidFill>
              </a:rPr>
              <a:t>A</a:t>
            </a:r>
            <a:r>
              <a:rPr sz="4250" spc="15" dirty="0">
                <a:solidFill>
                  <a:schemeClr val="tx1"/>
                </a:solidFill>
              </a:rPr>
              <a:t>T</a:t>
            </a:r>
            <a:r>
              <a:rPr sz="4250" spc="-10" dirty="0">
                <a:solidFill>
                  <a:schemeClr val="tx1"/>
                </a:solidFill>
              </a:rPr>
              <a:t>E</a:t>
            </a:r>
            <a:r>
              <a:rPr sz="4250" spc="-20" dirty="0">
                <a:solidFill>
                  <a:schemeClr val="tx1"/>
                </a:solidFill>
              </a:rPr>
              <a:t>ME</a:t>
            </a:r>
            <a:r>
              <a:rPr sz="4250" spc="10" dirty="0">
                <a:solidFill>
                  <a:schemeClr val="tx1"/>
                </a:solidFill>
              </a:rPr>
              <a:t>NT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45F92701-35B1-6623-BFA4-0DB9F20CD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6459"/>
            <a:ext cx="85343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AF75A-DA32-C77E-2C44-BDDB9A05AF54}"/>
              </a:ext>
            </a:extLst>
          </p:cNvPr>
          <p:cNvSpPr txBox="1"/>
          <p:nvPr/>
        </p:nvSpPr>
        <p:spPr>
          <a:xfrm>
            <a:off x="1524000" y="1905000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Challenge:</a:t>
            </a:r>
            <a:r>
              <a:rPr lang="en-US" dirty="0"/>
              <a:t> Despite collecting extensive employee performance data, the organization struggles to translate this information into actionable insights that drive effective management decisions.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Impact:</a:t>
            </a:r>
            <a:r>
              <a:rPr lang="en-US" dirty="0"/>
              <a:t> This gap in analysis leads to inefficiencies in talent management, missed opportunities for employee development, and potentially lower overall productivity and job satisfaction.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Objective:</a:t>
            </a:r>
            <a:r>
              <a:rPr lang="en-US" dirty="0"/>
              <a:t> To enhance the use of employee performance data by identifying key patterns and insights that can inform targeted strategies for improving employee performance and organizational outcomes.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1286" y="902970"/>
            <a:ext cx="680402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1"/>
                </a:solidFill>
              </a:rPr>
              <a:t>PROJECT</a:t>
            </a:r>
            <a:r>
              <a:rPr sz="4250" spc="5" dirty="0"/>
              <a:t>	</a:t>
            </a:r>
            <a:r>
              <a:rPr sz="4250" spc="-20" dirty="0">
                <a:solidFill>
                  <a:schemeClr val="tx1"/>
                </a:solidFill>
              </a:rPr>
              <a:t>OVERVI</a:t>
            </a:r>
            <a:r>
              <a:rPr lang="en-US" sz="4250" spc="-20" dirty="0">
                <a:solidFill>
                  <a:schemeClr val="tx1"/>
                </a:solidFill>
              </a:rPr>
              <a:t>E</a:t>
            </a:r>
            <a:r>
              <a:rPr sz="4250" spc="-20" dirty="0">
                <a:solidFill>
                  <a:schemeClr val="tx1"/>
                </a:solidFill>
              </a:rPr>
              <a:t>W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E9B12-EFE5-2277-C11C-23D8B042F0ED}"/>
              </a:ext>
            </a:extLst>
          </p:cNvPr>
          <p:cNvSpPr txBox="1"/>
          <p:nvPr/>
        </p:nvSpPr>
        <p:spPr>
          <a:xfrm>
            <a:off x="1295400" y="2019300"/>
            <a:ext cx="624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OBJECTIVE:</a:t>
            </a:r>
          </a:p>
          <a:p>
            <a:r>
              <a:rPr lang="en-US" dirty="0"/>
              <a:t>Analyze employee performance data to uncover trends and insights that improve management decisions and organizational efficiency.</a:t>
            </a:r>
          </a:p>
          <a:p>
            <a:endParaRPr lang="en-US" dirty="0"/>
          </a:p>
          <a:p>
            <a:r>
              <a:rPr lang="en-US" b="1" u="sng" dirty="0"/>
              <a:t>SCOPE: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Collection: Gather performance metrics from various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Analysis: Identify patterns and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Reporting: Present findings and recommendations.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90600"/>
            <a:ext cx="9601196" cy="130386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EBEF6-F105-8872-8025-BDD4F9C07B77}"/>
              </a:ext>
            </a:extLst>
          </p:cNvPr>
          <p:cNvSpPr txBox="1"/>
          <p:nvPr/>
        </p:nvSpPr>
        <p:spPr>
          <a:xfrm>
            <a:off x="2438400" y="2690336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By analyzing the data we know about employee performance.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By employee performance we improve organizational growth.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 increase the organizational profit.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Employees needs can be met.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1147091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tx1"/>
                </a:solidFill>
              </a:rPr>
              <a:t>THE</a:t>
            </a:r>
            <a:r>
              <a:rPr sz="4250" spc="20" dirty="0">
                <a:solidFill>
                  <a:schemeClr val="tx1"/>
                </a:solidFill>
              </a:rPr>
              <a:t> </a:t>
            </a:r>
            <a:r>
              <a:rPr lang="en-US" sz="4250" spc="20" dirty="0">
                <a:solidFill>
                  <a:schemeClr val="tx1"/>
                </a:solidFill>
              </a:rPr>
              <a:t>"</a:t>
            </a:r>
            <a:r>
              <a:rPr sz="4250" spc="10" dirty="0">
                <a:solidFill>
                  <a:schemeClr val="tx1"/>
                </a:solidFill>
              </a:rPr>
              <a:t>WOW</a:t>
            </a:r>
            <a:r>
              <a:rPr lang="en-US" sz="4250" spc="10" dirty="0">
                <a:solidFill>
                  <a:schemeClr val="tx1"/>
                </a:solidFill>
              </a:rPr>
              <a:t>"</a:t>
            </a:r>
            <a:r>
              <a:rPr sz="4250" spc="85" dirty="0">
                <a:solidFill>
                  <a:schemeClr val="tx1"/>
                </a:solidFill>
              </a:rPr>
              <a:t> </a:t>
            </a:r>
            <a:r>
              <a:rPr sz="4250" spc="10" dirty="0">
                <a:solidFill>
                  <a:schemeClr val="tx1"/>
                </a:solidFill>
              </a:rPr>
              <a:t>IN</a:t>
            </a:r>
            <a:r>
              <a:rPr sz="4250" spc="-5" dirty="0">
                <a:solidFill>
                  <a:schemeClr val="tx1"/>
                </a:solidFill>
              </a:rPr>
              <a:t> </a:t>
            </a:r>
            <a:r>
              <a:rPr sz="4250" spc="15" dirty="0">
                <a:solidFill>
                  <a:schemeClr val="tx1"/>
                </a:solidFill>
              </a:rPr>
              <a:t>OUR</a:t>
            </a:r>
            <a:r>
              <a:rPr sz="4250" spc="-10" dirty="0">
                <a:solidFill>
                  <a:schemeClr val="tx1"/>
                </a:solidFill>
              </a:rPr>
              <a:t> </a:t>
            </a:r>
            <a:r>
              <a:rPr sz="4250" spc="20" dirty="0">
                <a:solidFill>
                  <a:schemeClr val="tx1"/>
                </a:solidFill>
              </a:rPr>
              <a:t>SOLUTION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9152A-5A70-A32A-6EB9-B0F61C634CDD}"/>
              </a:ext>
            </a:extLst>
          </p:cNvPr>
          <p:cNvSpPr txBox="1"/>
          <p:nvPr/>
        </p:nvSpPr>
        <p:spPr>
          <a:xfrm>
            <a:off x="2362200" y="2133600"/>
            <a:ext cx="69913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Highlight Unique Features: Focus on what makes your performance analysis tool or method stand out. Is it the accuracy, ease of use, or a particular feature that no other solution offers?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Showcase Impact: Use data or case studies to demonstrate the tangible improvements or successes that have come from using your solution. This can create a "wow" moment for the audience.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Engage the Audience: Consider including interactive elements or live demonstrations that allow your audience to experience the "wow" factor firsthand.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5400" y="982341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36C13-18E9-EB4A-2B4C-8239E98B3258}"/>
              </a:ext>
            </a:extLst>
          </p:cNvPr>
          <p:cNvSpPr txBox="1"/>
          <p:nvPr/>
        </p:nvSpPr>
        <p:spPr>
          <a:xfrm>
            <a:off x="3400425" y="2209800"/>
            <a:ext cx="5953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Conditional Formatting – Missing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Filter – Remove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Formula – performance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Pivot – summary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Graph – data visualization 2D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937260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R</a:t>
            </a:r>
            <a:r>
              <a:rPr spc="-40" dirty="0">
                <a:solidFill>
                  <a:schemeClr val="tx1"/>
                </a:solidFill>
              </a:rPr>
              <a:t>E</a:t>
            </a:r>
            <a:r>
              <a:rPr spc="15" dirty="0">
                <a:solidFill>
                  <a:schemeClr val="tx1"/>
                </a:solidFill>
              </a:rPr>
              <a:t>S</a:t>
            </a:r>
            <a:r>
              <a:rPr spc="-30" dirty="0">
                <a:solidFill>
                  <a:schemeClr val="tx1"/>
                </a:solidFill>
              </a:rPr>
              <a:t>U</a:t>
            </a:r>
            <a:r>
              <a:rPr spc="-405" dirty="0">
                <a:solidFill>
                  <a:schemeClr val="tx1"/>
                </a:solidFill>
              </a:rPr>
              <a:t>L</a:t>
            </a:r>
            <a:r>
              <a:rPr dirty="0">
                <a:solidFill>
                  <a:schemeClr val="tx1"/>
                </a:solidFill>
              </a:rPr>
              <a:t>TS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76723-5113-1438-C652-703CF96A1E63}"/>
              </a:ext>
            </a:extLst>
          </p:cNvPr>
          <p:cNvSpPr txBox="1"/>
          <p:nvPr/>
        </p:nvSpPr>
        <p:spPr>
          <a:xfrm>
            <a:off x="1743075" y="2172821"/>
            <a:ext cx="7610475" cy="358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D671A-2558-F2B3-159C-4AD60DE5F6CB}"/>
              </a:ext>
            </a:extLst>
          </p:cNvPr>
          <p:cNvSpPr txBox="1"/>
          <p:nvPr/>
        </p:nvSpPr>
        <p:spPr>
          <a:xfrm>
            <a:off x="1743075" y="2133600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 gained about how to calculate the employee performance analysis.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 know about the formula for calculate the current employee level.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By using the chart to get known about the full-time employee.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Its very useful for me to get to know about many things.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</TotalTime>
  <Words>505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Dataset Description</vt:lpstr>
      <vt:lpstr>THE "WOW" IN OUR SOLUTION</vt:lpstr>
      <vt:lpstr>PowerPoint Presentation</vt:lpstr>
      <vt:lpstr>RESULTS: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</cp:lastModifiedBy>
  <cp:revision>13</cp:revision>
  <dcterms:created xsi:type="dcterms:W3CDTF">2024-03-29T15:07:22Z</dcterms:created>
  <dcterms:modified xsi:type="dcterms:W3CDTF">2024-08-31T16:01:44Z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