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Lst>
  <p:notesMasterIdLst>
    <p:notesMasterId r:id="rId13"/>
  </p:notesMasterIdLst>
  <p:sldIdLst>
    <p:sldId id="256" r:id="rId2"/>
    <p:sldId id="257" r:id="rId3"/>
    <p:sldId id="260" r:id="rId4"/>
    <p:sldId id="263" r:id="rId5"/>
    <p:sldId id="259" r:id="rId6"/>
    <p:sldId id="266" r:id="rId7"/>
    <p:sldId id="264" r:id="rId8"/>
    <p:sldId id="265" r:id="rId9"/>
    <p:sldId id="267"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94694"/>
  </p:normalViewPr>
  <p:slideViewPr>
    <p:cSldViewPr snapToGrid="0" snapToObjects="1">
      <p:cViewPr varScale="1">
        <p:scale>
          <a:sx n="121" d="100"/>
          <a:sy n="121" d="100"/>
        </p:scale>
        <p:origin x="5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9AC1D-44C2-B04E-9C0A-29CA4E39B2E9}" type="datetimeFigureOut">
              <a:rPr lang="en-US" smtClean="0"/>
              <a:t>3/23/21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60F27-E179-E44A-AB0E-5710C4A2A802}" type="slidenum">
              <a:rPr lang="en-US" smtClean="0"/>
              <a:t>‹#›</a:t>
            </a:fld>
            <a:endParaRPr lang="en-US"/>
          </a:p>
        </p:txBody>
      </p:sp>
    </p:spTree>
    <p:extLst>
      <p:ext uri="{BB962C8B-B14F-4D97-AF65-F5344CB8AC3E}">
        <p14:creationId xmlns:p14="http://schemas.microsoft.com/office/powerpoint/2010/main" val="1108115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60F27-E179-E44A-AB0E-5710C4A2A802}" type="slidenum">
              <a:rPr lang="en-US" smtClean="0"/>
              <a:t>5</a:t>
            </a:fld>
            <a:endParaRPr lang="en-US"/>
          </a:p>
        </p:txBody>
      </p:sp>
    </p:spTree>
    <p:extLst>
      <p:ext uri="{BB962C8B-B14F-4D97-AF65-F5344CB8AC3E}">
        <p14:creationId xmlns:p14="http://schemas.microsoft.com/office/powerpoint/2010/main" val="2308106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60F27-E179-E44A-AB0E-5710C4A2A802}" type="slidenum">
              <a:rPr lang="en-US" smtClean="0"/>
              <a:t>8</a:t>
            </a:fld>
            <a:endParaRPr lang="en-US"/>
          </a:p>
        </p:txBody>
      </p:sp>
    </p:spTree>
    <p:extLst>
      <p:ext uri="{BB962C8B-B14F-4D97-AF65-F5344CB8AC3E}">
        <p14:creationId xmlns:p14="http://schemas.microsoft.com/office/powerpoint/2010/main" val="8432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22DA-3A53-CD4E-AA9D-44D34590242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C1799EE-1B05-FD48-84A6-78ACA599B3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6284E3F-9219-D040-942B-C08A6EF92E67}"/>
              </a:ext>
            </a:extLst>
          </p:cNvPr>
          <p:cNvSpPr>
            <a:spLocks noGrp="1"/>
          </p:cNvSpPr>
          <p:nvPr>
            <p:ph type="dt" sz="half" idx="10"/>
          </p:nvPr>
        </p:nvSpPr>
        <p:spPr/>
        <p:txBody>
          <a:bodyPr/>
          <a:lstStyle/>
          <a:p>
            <a:fld id="{63B5A41D-880E-AE4F-8D42-E3B471584FB5}" type="datetimeFigureOut">
              <a:rPr lang="en-US" smtClean="0"/>
              <a:t>3/23/21</a:t>
            </a:fld>
            <a:endParaRPr lang="en-US"/>
          </a:p>
        </p:txBody>
      </p:sp>
      <p:sp>
        <p:nvSpPr>
          <p:cNvPr id="5" name="Footer Placeholder 4">
            <a:extLst>
              <a:ext uri="{FF2B5EF4-FFF2-40B4-BE49-F238E27FC236}">
                <a16:creationId xmlns:a16="http://schemas.microsoft.com/office/drawing/2014/main" id="{EB2BDD1D-9122-9B47-BEB3-B043E8AC84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FE6B2-6A75-2B47-880B-5B3814E8E735}"/>
              </a:ext>
            </a:extLst>
          </p:cNvPr>
          <p:cNvSpPr>
            <a:spLocks noGrp="1"/>
          </p:cNvSpPr>
          <p:nvPr>
            <p:ph type="sldNum" sz="quarter" idx="12"/>
          </p:nvPr>
        </p:nvSpPr>
        <p:spPr/>
        <p:txBody>
          <a:bodyPr/>
          <a:lstStyle/>
          <a:p>
            <a:fld id="{783754A9-1558-F84F-8F0B-71FAA012267B}" type="slidenum">
              <a:rPr lang="en-US" smtClean="0"/>
              <a:t>‹#›</a:t>
            </a:fld>
            <a:endParaRPr lang="en-US"/>
          </a:p>
        </p:txBody>
      </p:sp>
    </p:spTree>
    <p:extLst>
      <p:ext uri="{BB962C8B-B14F-4D97-AF65-F5344CB8AC3E}">
        <p14:creationId xmlns:p14="http://schemas.microsoft.com/office/powerpoint/2010/main" val="1746650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8248-314A-CC4F-A14E-1C89055D1B8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FB7B390-F46F-1C40-A549-D530131FB13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19DA38-40C8-704D-8B8A-6A5B765D323C}"/>
              </a:ext>
            </a:extLst>
          </p:cNvPr>
          <p:cNvSpPr>
            <a:spLocks noGrp="1"/>
          </p:cNvSpPr>
          <p:nvPr>
            <p:ph type="dt" sz="half" idx="10"/>
          </p:nvPr>
        </p:nvSpPr>
        <p:spPr/>
        <p:txBody>
          <a:bodyPr/>
          <a:lstStyle/>
          <a:p>
            <a:fld id="{63B5A41D-880E-AE4F-8D42-E3B471584FB5}" type="datetimeFigureOut">
              <a:rPr lang="en-US" smtClean="0"/>
              <a:t>3/23/21</a:t>
            </a:fld>
            <a:endParaRPr lang="en-US"/>
          </a:p>
        </p:txBody>
      </p:sp>
      <p:sp>
        <p:nvSpPr>
          <p:cNvPr id="5" name="Footer Placeholder 4">
            <a:extLst>
              <a:ext uri="{FF2B5EF4-FFF2-40B4-BE49-F238E27FC236}">
                <a16:creationId xmlns:a16="http://schemas.microsoft.com/office/drawing/2014/main" id="{D4AE0295-6A98-0345-87BA-53A6D8D34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61C62-B751-8546-BD61-449AB6F64927}"/>
              </a:ext>
            </a:extLst>
          </p:cNvPr>
          <p:cNvSpPr>
            <a:spLocks noGrp="1"/>
          </p:cNvSpPr>
          <p:nvPr>
            <p:ph type="sldNum" sz="quarter" idx="12"/>
          </p:nvPr>
        </p:nvSpPr>
        <p:spPr/>
        <p:txBody>
          <a:bodyPr/>
          <a:lstStyle/>
          <a:p>
            <a:fld id="{783754A9-1558-F84F-8F0B-71FAA012267B}" type="slidenum">
              <a:rPr lang="en-US" smtClean="0"/>
              <a:t>‹#›</a:t>
            </a:fld>
            <a:endParaRPr lang="en-US"/>
          </a:p>
        </p:txBody>
      </p:sp>
    </p:spTree>
    <p:extLst>
      <p:ext uri="{BB962C8B-B14F-4D97-AF65-F5344CB8AC3E}">
        <p14:creationId xmlns:p14="http://schemas.microsoft.com/office/powerpoint/2010/main" val="191393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7D0719-892A-ED44-8D83-ABB20625D52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28780C8-3505-C849-A188-99FBAF6CEA3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D15A06D-E700-E245-A451-D1332C0EE455}"/>
              </a:ext>
            </a:extLst>
          </p:cNvPr>
          <p:cNvSpPr>
            <a:spLocks noGrp="1"/>
          </p:cNvSpPr>
          <p:nvPr>
            <p:ph type="dt" sz="half" idx="10"/>
          </p:nvPr>
        </p:nvSpPr>
        <p:spPr/>
        <p:txBody>
          <a:bodyPr/>
          <a:lstStyle/>
          <a:p>
            <a:fld id="{63B5A41D-880E-AE4F-8D42-E3B471584FB5}" type="datetimeFigureOut">
              <a:rPr lang="en-US" smtClean="0"/>
              <a:t>3/23/21</a:t>
            </a:fld>
            <a:endParaRPr lang="en-US"/>
          </a:p>
        </p:txBody>
      </p:sp>
      <p:sp>
        <p:nvSpPr>
          <p:cNvPr id="5" name="Footer Placeholder 4">
            <a:extLst>
              <a:ext uri="{FF2B5EF4-FFF2-40B4-BE49-F238E27FC236}">
                <a16:creationId xmlns:a16="http://schemas.microsoft.com/office/drawing/2014/main" id="{623F2C51-1F46-0C49-8327-00B3B4C074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2C600-9178-FE45-905D-E590709548B2}"/>
              </a:ext>
            </a:extLst>
          </p:cNvPr>
          <p:cNvSpPr>
            <a:spLocks noGrp="1"/>
          </p:cNvSpPr>
          <p:nvPr>
            <p:ph type="sldNum" sz="quarter" idx="12"/>
          </p:nvPr>
        </p:nvSpPr>
        <p:spPr/>
        <p:txBody>
          <a:bodyPr/>
          <a:lstStyle/>
          <a:p>
            <a:fld id="{783754A9-1558-F84F-8F0B-71FAA012267B}" type="slidenum">
              <a:rPr lang="en-US" smtClean="0"/>
              <a:t>‹#›</a:t>
            </a:fld>
            <a:endParaRPr lang="en-US"/>
          </a:p>
        </p:txBody>
      </p:sp>
    </p:spTree>
    <p:extLst>
      <p:ext uri="{BB962C8B-B14F-4D97-AF65-F5344CB8AC3E}">
        <p14:creationId xmlns:p14="http://schemas.microsoft.com/office/powerpoint/2010/main" val="3278905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E804-6F4E-0842-803F-642005E8260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FEFB0CD-E363-4B4F-BC93-41846648652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29D52D-42FA-0447-93E0-DE7E7540F562}"/>
              </a:ext>
            </a:extLst>
          </p:cNvPr>
          <p:cNvSpPr>
            <a:spLocks noGrp="1"/>
          </p:cNvSpPr>
          <p:nvPr>
            <p:ph type="dt" sz="half" idx="10"/>
          </p:nvPr>
        </p:nvSpPr>
        <p:spPr/>
        <p:txBody>
          <a:bodyPr/>
          <a:lstStyle/>
          <a:p>
            <a:fld id="{63B5A41D-880E-AE4F-8D42-E3B471584FB5}" type="datetimeFigureOut">
              <a:rPr lang="en-US" smtClean="0"/>
              <a:t>3/23/21</a:t>
            </a:fld>
            <a:endParaRPr lang="en-US"/>
          </a:p>
        </p:txBody>
      </p:sp>
      <p:sp>
        <p:nvSpPr>
          <p:cNvPr id="5" name="Footer Placeholder 4">
            <a:extLst>
              <a:ext uri="{FF2B5EF4-FFF2-40B4-BE49-F238E27FC236}">
                <a16:creationId xmlns:a16="http://schemas.microsoft.com/office/drawing/2014/main" id="{EED0BC6E-5787-004C-8E72-72060D438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3E2F7-DA92-7646-8943-8A4831FDB745}"/>
              </a:ext>
            </a:extLst>
          </p:cNvPr>
          <p:cNvSpPr>
            <a:spLocks noGrp="1"/>
          </p:cNvSpPr>
          <p:nvPr>
            <p:ph type="sldNum" sz="quarter" idx="12"/>
          </p:nvPr>
        </p:nvSpPr>
        <p:spPr/>
        <p:txBody>
          <a:bodyPr/>
          <a:lstStyle/>
          <a:p>
            <a:fld id="{783754A9-1558-F84F-8F0B-71FAA012267B}" type="slidenum">
              <a:rPr lang="en-US" smtClean="0"/>
              <a:t>‹#›</a:t>
            </a:fld>
            <a:endParaRPr lang="en-US"/>
          </a:p>
        </p:txBody>
      </p:sp>
    </p:spTree>
    <p:extLst>
      <p:ext uri="{BB962C8B-B14F-4D97-AF65-F5344CB8AC3E}">
        <p14:creationId xmlns:p14="http://schemas.microsoft.com/office/powerpoint/2010/main" val="416309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DF5F-6135-B24C-BD2B-7654F0F8D9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5D5B63E-CA8C-864C-939B-64152A8C4E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696FF92-3027-7A43-8B58-79AF8C497B15}"/>
              </a:ext>
            </a:extLst>
          </p:cNvPr>
          <p:cNvSpPr>
            <a:spLocks noGrp="1"/>
          </p:cNvSpPr>
          <p:nvPr>
            <p:ph type="dt" sz="half" idx="10"/>
          </p:nvPr>
        </p:nvSpPr>
        <p:spPr/>
        <p:txBody>
          <a:bodyPr/>
          <a:lstStyle/>
          <a:p>
            <a:fld id="{63B5A41D-880E-AE4F-8D42-E3B471584FB5}" type="datetimeFigureOut">
              <a:rPr lang="en-US" smtClean="0"/>
              <a:t>3/23/21</a:t>
            </a:fld>
            <a:endParaRPr lang="en-US"/>
          </a:p>
        </p:txBody>
      </p:sp>
      <p:sp>
        <p:nvSpPr>
          <p:cNvPr id="5" name="Footer Placeholder 4">
            <a:extLst>
              <a:ext uri="{FF2B5EF4-FFF2-40B4-BE49-F238E27FC236}">
                <a16:creationId xmlns:a16="http://schemas.microsoft.com/office/drawing/2014/main" id="{424A6CCE-4792-D447-AB6A-3F6248E4EF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D2E72-A010-3A4F-B50D-A8C6D3ABB034}"/>
              </a:ext>
            </a:extLst>
          </p:cNvPr>
          <p:cNvSpPr>
            <a:spLocks noGrp="1"/>
          </p:cNvSpPr>
          <p:nvPr>
            <p:ph type="sldNum" sz="quarter" idx="12"/>
          </p:nvPr>
        </p:nvSpPr>
        <p:spPr/>
        <p:txBody>
          <a:bodyPr/>
          <a:lstStyle/>
          <a:p>
            <a:fld id="{783754A9-1558-F84F-8F0B-71FAA012267B}" type="slidenum">
              <a:rPr lang="en-US" smtClean="0"/>
              <a:t>‹#›</a:t>
            </a:fld>
            <a:endParaRPr lang="en-US"/>
          </a:p>
        </p:txBody>
      </p:sp>
    </p:spTree>
    <p:extLst>
      <p:ext uri="{BB962C8B-B14F-4D97-AF65-F5344CB8AC3E}">
        <p14:creationId xmlns:p14="http://schemas.microsoft.com/office/powerpoint/2010/main" val="134430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B8229-F7B7-0C45-9E69-DD68F35F9A7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30E7913-A8A5-7B49-8B24-A0346AFF55E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555FB64-6B48-2043-BD71-5BABEBAF560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74EB337-9D5C-6148-BAD9-C8D2334BC07F}"/>
              </a:ext>
            </a:extLst>
          </p:cNvPr>
          <p:cNvSpPr>
            <a:spLocks noGrp="1"/>
          </p:cNvSpPr>
          <p:nvPr>
            <p:ph type="dt" sz="half" idx="10"/>
          </p:nvPr>
        </p:nvSpPr>
        <p:spPr/>
        <p:txBody>
          <a:bodyPr/>
          <a:lstStyle/>
          <a:p>
            <a:fld id="{63B5A41D-880E-AE4F-8D42-E3B471584FB5}" type="datetimeFigureOut">
              <a:rPr lang="en-US" smtClean="0"/>
              <a:t>3/23/21</a:t>
            </a:fld>
            <a:endParaRPr lang="en-US"/>
          </a:p>
        </p:txBody>
      </p:sp>
      <p:sp>
        <p:nvSpPr>
          <p:cNvPr id="6" name="Footer Placeholder 5">
            <a:extLst>
              <a:ext uri="{FF2B5EF4-FFF2-40B4-BE49-F238E27FC236}">
                <a16:creationId xmlns:a16="http://schemas.microsoft.com/office/drawing/2014/main" id="{E88426F5-739F-F846-AE34-3441DC5650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09777E-0DAF-9E49-9F66-610CE042757B}"/>
              </a:ext>
            </a:extLst>
          </p:cNvPr>
          <p:cNvSpPr>
            <a:spLocks noGrp="1"/>
          </p:cNvSpPr>
          <p:nvPr>
            <p:ph type="sldNum" sz="quarter" idx="12"/>
          </p:nvPr>
        </p:nvSpPr>
        <p:spPr/>
        <p:txBody>
          <a:bodyPr/>
          <a:lstStyle/>
          <a:p>
            <a:fld id="{783754A9-1558-F84F-8F0B-71FAA012267B}" type="slidenum">
              <a:rPr lang="en-US" smtClean="0"/>
              <a:t>‹#›</a:t>
            </a:fld>
            <a:endParaRPr lang="en-US"/>
          </a:p>
        </p:txBody>
      </p:sp>
    </p:spTree>
    <p:extLst>
      <p:ext uri="{BB962C8B-B14F-4D97-AF65-F5344CB8AC3E}">
        <p14:creationId xmlns:p14="http://schemas.microsoft.com/office/powerpoint/2010/main" val="766033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0EFE-A230-6247-9680-1866B13B5BE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E631934-178E-324B-855F-AF0BF3753A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85F215D-615C-C84A-B442-A174D3730E9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6F29CC2-2B54-9748-B064-A343FD1BCE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987C03C-42CD-3746-B2F0-88243F2A3B3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C5A41EA-DDB3-9D4B-B5FC-31FE9EF40E24}"/>
              </a:ext>
            </a:extLst>
          </p:cNvPr>
          <p:cNvSpPr>
            <a:spLocks noGrp="1"/>
          </p:cNvSpPr>
          <p:nvPr>
            <p:ph type="dt" sz="half" idx="10"/>
          </p:nvPr>
        </p:nvSpPr>
        <p:spPr/>
        <p:txBody>
          <a:bodyPr/>
          <a:lstStyle/>
          <a:p>
            <a:fld id="{63B5A41D-880E-AE4F-8D42-E3B471584FB5}" type="datetimeFigureOut">
              <a:rPr lang="en-US" smtClean="0"/>
              <a:t>3/23/21</a:t>
            </a:fld>
            <a:endParaRPr lang="en-US"/>
          </a:p>
        </p:txBody>
      </p:sp>
      <p:sp>
        <p:nvSpPr>
          <p:cNvPr id="8" name="Footer Placeholder 7">
            <a:extLst>
              <a:ext uri="{FF2B5EF4-FFF2-40B4-BE49-F238E27FC236}">
                <a16:creationId xmlns:a16="http://schemas.microsoft.com/office/drawing/2014/main" id="{6DE599C6-A77D-0D41-98C0-35903C7AEF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BE2C42-4946-7F46-82B3-36EAF1331E8D}"/>
              </a:ext>
            </a:extLst>
          </p:cNvPr>
          <p:cNvSpPr>
            <a:spLocks noGrp="1"/>
          </p:cNvSpPr>
          <p:nvPr>
            <p:ph type="sldNum" sz="quarter" idx="12"/>
          </p:nvPr>
        </p:nvSpPr>
        <p:spPr/>
        <p:txBody>
          <a:bodyPr/>
          <a:lstStyle/>
          <a:p>
            <a:fld id="{783754A9-1558-F84F-8F0B-71FAA012267B}" type="slidenum">
              <a:rPr lang="en-US" smtClean="0"/>
              <a:t>‹#›</a:t>
            </a:fld>
            <a:endParaRPr lang="en-US"/>
          </a:p>
        </p:txBody>
      </p:sp>
    </p:spTree>
    <p:extLst>
      <p:ext uri="{BB962C8B-B14F-4D97-AF65-F5344CB8AC3E}">
        <p14:creationId xmlns:p14="http://schemas.microsoft.com/office/powerpoint/2010/main" val="87194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8FF9A-3D42-8846-A28F-82D4487877B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D48FD17-705E-3D40-83F1-617698A7FD98}"/>
              </a:ext>
            </a:extLst>
          </p:cNvPr>
          <p:cNvSpPr>
            <a:spLocks noGrp="1"/>
          </p:cNvSpPr>
          <p:nvPr>
            <p:ph type="dt" sz="half" idx="10"/>
          </p:nvPr>
        </p:nvSpPr>
        <p:spPr/>
        <p:txBody>
          <a:bodyPr/>
          <a:lstStyle/>
          <a:p>
            <a:fld id="{63B5A41D-880E-AE4F-8D42-E3B471584FB5}" type="datetimeFigureOut">
              <a:rPr lang="en-US" smtClean="0"/>
              <a:t>3/23/21</a:t>
            </a:fld>
            <a:endParaRPr lang="en-US"/>
          </a:p>
        </p:txBody>
      </p:sp>
      <p:sp>
        <p:nvSpPr>
          <p:cNvPr id="4" name="Footer Placeholder 3">
            <a:extLst>
              <a:ext uri="{FF2B5EF4-FFF2-40B4-BE49-F238E27FC236}">
                <a16:creationId xmlns:a16="http://schemas.microsoft.com/office/drawing/2014/main" id="{687B57CB-4159-BF4A-BAFF-D1EE9028D6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074883-4849-0645-810D-D6E345D17BA2}"/>
              </a:ext>
            </a:extLst>
          </p:cNvPr>
          <p:cNvSpPr>
            <a:spLocks noGrp="1"/>
          </p:cNvSpPr>
          <p:nvPr>
            <p:ph type="sldNum" sz="quarter" idx="12"/>
          </p:nvPr>
        </p:nvSpPr>
        <p:spPr/>
        <p:txBody>
          <a:bodyPr/>
          <a:lstStyle/>
          <a:p>
            <a:fld id="{783754A9-1558-F84F-8F0B-71FAA012267B}" type="slidenum">
              <a:rPr lang="en-US" smtClean="0"/>
              <a:t>‹#›</a:t>
            </a:fld>
            <a:endParaRPr lang="en-US"/>
          </a:p>
        </p:txBody>
      </p:sp>
    </p:spTree>
    <p:extLst>
      <p:ext uri="{BB962C8B-B14F-4D97-AF65-F5344CB8AC3E}">
        <p14:creationId xmlns:p14="http://schemas.microsoft.com/office/powerpoint/2010/main" val="122883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418EF9-21E5-DD47-9AC8-662FE163B3A7}"/>
              </a:ext>
            </a:extLst>
          </p:cNvPr>
          <p:cNvSpPr>
            <a:spLocks noGrp="1"/>
          </p:cNvSpPr>
          <p:nvPr>
            <p:ph type="dt" sz="half" idx="10"/>
          </p:nvPr>
        </p:nvSpPr>
        <p:spPr/>
        <p:txBody>
          <a:bodyPr/>
          <a:lstStyle/>
          <a:p>
            <a:fld id="{63B5A41D-880E-AE4F-8D42-E3B471584FB5}" type="datetimeFigureOut">
              <a:rPr lang="en-US" smtClean="0"/>
              <a:t>3/23/21</a:t>
            </a:fld>
            <a:endParaRPr lang="en-US"/>
          </a:p>
        </p:txBody>
      </p:sp>
      <p:sp>
        <p:nvSpPr>
          <p:cNvPr id="3" name="Footer Placeholder 2">
            <a:extLst>
              <a:ext uri="{FF2B5EF4-FFF2-40B4-BE49-F238E27FC236}">
                <a16:creationId xmlns:a16="http://schemas.microsoft.com/office/drawing/2014/main" id="{9314DA5E-9D60-BE45-8703-1A061F4BF7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E44B17-D2FA-B24F-A5D3-7E08C7DFDD4D}"/>
              </a:ext>
            </a:extLst>
          </p:cNvPr>
          <p:cNvSpPr>
            <a:spLocks noGrp="1"/>
          </p:cNvSpPr>
          <p:nvPr>
            <p:ph type="sldNum" sz="quarter" idx="12"/>
          </p:nvPr>
        </p:nvSpPr>
        <p:spPr/>
        <p:txBody>
          <a:bodyPr/>
          <a:lstStyle/>
          <a:p>
            <a:fld id="{783754A9-1558-F84F-8F0B-71FAA012267B}" type="slidenum">
              <a:rPr lang="en-US" smtClean="0"/>
              <a:t>‹#›</a:t>
            </a:fld>
            <a:endParaRPr lang="en-US"/>
          </a:p>
        </p:txBody>
      </p:sp>
    </p:spTree>
    <p:extLst>
      <p:ext uri="{BB962C8B-B14F-4D97-AF65-F5344CB8AC3E}">
        <p14:creationId xmlns:p14="http://schemas.microsoft.com/office/powerpoint/2010/main" val="164807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6813-552C-B147-BFFB-1367ECADFBD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1B8BA73-7BFC-8846-8378-9F4C5DF25F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6F7B325-0BF7-F746-A018-84CCCCBD4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1B7311B-35B5-C340-B0B2-C057E07089A5}"/>
              </a:ext>
            </a:extLst>
          </p:cNvPr>
          <p:cNvSpPr>
            <a:spLocks noGrp="1"/>
          </p:cNvSpPr>
          <p:nvPr>
            <p:ph type="dt" sz="half" idx="10"/>
          </p:nvPr>
        </p:nvSpPr>
        <p:spPr/>
        <p:txBody>
          <a:bodyPr/>
          <a:lstStyle/>
          <a:p>
            <a:fld id="{63B5A41D-880E-AE4F-8D42-E3B471584FB5}" type="datetimeFigureOut">
              <a:rPr lang="en-US" smtClean="0"/>
              <a:t>3/23/21</a:t>
            </a:fld>
            <a:endParaRPr lang="en-US"/>
          </a:p>
        </p:txBody>
      </p:sp>
      <p:sp>
        <p:nvSpPr>
          <p:cNvPr id="6" name="Footer Placeholder 5">
            <a:extLst>
              <a:ext uri="{FF2B5EF4-FFF2-40B4-BE49-F238E27FC236}">
                <a16:creationId xmlns:a16="http://schemas.microsoft.com/office/drawing/2014/main" id="{5E39494A-BA44-384E-8C84-CD8F5FFCAA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9C61BB-496B-9F4B-A10F-7067637D425E}"/>
              </a:ext>
            </a:extLst>
          </p:cNvPr>
          <p:cNvSpPr>
            <a:spLocks noGrp="1"/>
          </p:cNvSpPr>
          <p:nvPr>
            <p:ph type="sldNum" sz="quarter" idx="12"/>
          </p:nvPr>
        </p:nvSpPr>
        <p:spPr/>
        <p:txBody>
          <a:bodyPr/>
          <a:lstStyle/>
          <a:p>
            <a:fld id="{783754A9-1558-F84F-8F0B-71FAA012267B}" type="slidenum">
              <a:rPr lang="en-US" smtClean="0"/>
              <a:t>‹#›</a:t>
            </a:fld>
            <a:endParaRPr lang="en-US"/>
          </a:p>
        </p:txBody>
      </p:sp>
    </p:spTree>
    <p:extLst>
      <p:ext uri="{BB962C8B-B14F-4D97-AF65-F5344CB8AC3E}">
        <p14:creationId xmlns:p14="http://schemas.microsoft.com/office/powerpoint/2010/main" val="2399901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0BBA-FD03-7B41-A090-865D7A99AB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A513C25-83F2-1E49-BD7E-66792EDC17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613603-9AFE-7E4B-97F1-096DD1663F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2E67B4B-C244-8345-B3D7-744D86968ABF}"/>
              </a:ext>
            </a:extLst>
          </p:cNvPr>
          <p:cNvSpPr>
            <a:spLocks noGrp="1"/>
          </p:cNvSpPr>
          <p:nvPr>
            <p:ph type="dt" sz="half" idx="10"/>
          </p:nvPr>
        </p:nvSpPr>
        <p:spPr/>
        <p:txBody>
          <a:bodyPr/>
          <a:lstStyle/>
          <a:p>
            <a:fld id="{63B5A41D-880E-AE4F-8D42-E3B471584FB5}" type="datetimeFigureOut">
              <a:rPr lang="en-US" smtClean="0"/>
              <a:t>3/23/21</a:t>
            </a:fld>
            <a:endParaRPr lang="en-US"/>
          </a:p>
        </p:txBody>
      </p:sp>
      <p:sp>
        <p:nvSpPr>
          <p:cNvPr id="6" name="Footer Placeholder 5">
            <a:extLst>
              <a:ext uri="{FF2B5EF4-FFF2-40B4-BE49-F238E27FC236}">
                <a16:creationId xmlns:a16="http://schemas.microsoft.com/office/drawing/2014/main" id="{36821AAC-3867-134D-9147-E2C97C3B45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1F642F-EB10-854A-A566-9DCE44CEE0FC}"/>
              </a:ext>
            </a:extLst>
          </p:cNvPr>
          <p:cNvSpPr>
            <a:spLocks noGrp="1"/>
          </p:cNvSpPr>
          <p:nvPr>
            <p:ph type="sldNum" sz="quarter" idx="12"/>
          </p:nvPr>
        </p:nvSpPr>
        <p:spPr/>
        <p:txBody>
          <a:bodyPr/>
          <a:lstStyle/>
          <a:p>
            <a:fld id="{783754A9-1558-F84F-8F0B-71FAA012267B}" type="slidenum">
              <a:rPr lang="en-US" smtClean="0"/>
              <a:t>‹#›</a:t>
            </a:fld>
            <a:endParaRPr lang="en-US"/>
          </a:p>
        </p:txBody>
      </p:sp>
    </p:spTree>
    <p:extLst>
      <p:ext uri="{BB962C8B-B14F-4D97-AF65-F5344CB8AC3E}">
        <p14:creationId xmlns:p14="http://schemas.microsoft.com/office/powerpoint/2010/main" val="321476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676382-B970-3D4B-9BE0-77B9C0E42C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A0D9792-5E91-7B40-94B3-721538272E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5498367-D204-4A49-96E6-C9D4A3AD12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B5A41D-880E-AE4F-8D42-E3B471584FB5}" type="datetimeFigureOut">
              <a:rPr lang="en-US" smtClean="0"/>
              <a:t>3/23/21</a:t>
            </a:fld>
            <a:endParaRPr lang="en-US"/>
          </a:p>
        </p:txBody>
      </p:sp>
      <p:sp>
        <p:nvSpPr>
          <p:cNvPr id="5" name="Footer Placeholder 4">
            <a:extLst>
              <a:ext uri="{FF2B5EF4-FFF2-40B4-BE49-F238E27FC236}">
                <a16:creationId xmlns:a16="http://schemas.microsoft.com/office/drawing/2014/main" id="{05C8F854-CE8C-ED45-B161-10D1B22407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266F2C-1AC5-E143-8656-F87CC0AFFB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754A9-1558-F84F-8F0B-71FAA012267B}" type="slidenum">
              <a:rPr lang="en-US" smtClean="0"/>
              <a:t>‹#›</a:t>
            </a:fld>
            <a:endParaRPr lang="en-US"/>
          </a:p>
        </p:txBody>
      </p:sp>
    </p:spTree>
    <p:extLst>
      <p:ext uri="{BB962C8B-B14F-4D97-AF65-F5344CB8AC3E}">
        <p14:creationId xmlns:p14="http://schemas.microsoft.com/office/powerpoint/2010/main" val="417530236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2F3945A-9391-2D42-94B5-1A70640EF190}"/>
              </a:ext>
            </a:extLst>
          </p:cNvPr>
          <p:cNvSpPr>
            <a:spLocks noGrp="1"/>
          </p:cNvSpPr>
          <p:nvPr>
            <p:ph type="ctrTitle"/>
          </p:nvPr>
        </p:nvSpPr>
        <p:spPr>
          <a:xfrm>
            <a:off x="3045368" y="2043663"/>
            <a:ext cx="6105194" cy="2031055"/>
          </a:xfrm>
        </p:spPr>
        <p:txBody>
          <a:bodyPr>
            <a:normAutofit/>
          </a:bodyPr>
          <a:lstStyle/>
          <a:p>
            <a:r>
              <a:rPr lang="en-US" sz="4700">
                <a:solidFill>
                  <a:srgbClr val="FFFFFF"/>
                </a:solidFill>
              </a:rPr>
              <a:t>Front-end Development with </a:t>
            </a:r>
            <a:r>
              <a:rPr lang="en-US" sz="4700" b="1" i="1">
                <a:solidFill>
                  <a:srgbClr val="FFFFFF"/>
                </a:solidFill>
              </a:rPr>
              <a:t>ReactJS</a:t>
            </a:r>
          </a:p>
        </p:txBody>
      </p:sp>
      <p:sp>
        <p:nvSpPr>
          <p:cNvPr id="3" name="Subtitle 2">
            <a:extLst>
              <a:ext uri="{FF2B5EF4-FFF2-40B4-BE49-F238E27FC236}">
                <a16:creationId xmlns:a16="http://schemas.microsoft.com/office/drawing/2014/main" id="{C2FB869C-5A77-234A-8279-3759801F6754}"/>
              </a:ext>
            </a:extLst>
          </p:cNvPr>
          <p:cNvSpPr>
            <a:spLocks noGrp="1"/>
          </p:cNvSpPr>
          <p:nvPr>
            <p:ph type="subTitle" idx="1"/>
          </p:nvPr>
        </p:nvSpPr>
        <p:spPr>
          <a:xfrm>
            <a:off x="3045368" y="4074718"/>
            <a:ext cx="6105194" cy="682079"/>
          </a:xfrm>
        </p:spPr>
        <p:txBody>
          <a:bodyPr>
            <a:normAutofit/>
          </a:bodyPr>
          <a:lstStyle/>
          <a:p>
            <a:r>
              <a:rPr lang="en-US" sz="1500">
                <a:solidFill>
                  <a:srgbClr val="FFFFFF"/>
                </a:solidFill>
              </a:rPr>
              <a:t>Harini Priya K</a:t>
            </a:r>
          </a:p>
          <a:p>
            <a:r>
              <a:rPr lang="en-US" sz="1500">
                <a:solidFill>
                  <a:srgbClr val="FFFFFF"/>
                </a:solidFill>
              </a:rPr>
              <a:t>Software Engineer, Mr.Cooper</a:t>
            </a:r>
          </a:p>
        </p:txBody>
      </p:sp>
    </p:spTree>
    <p:extLst>
      <p:ext uri="{BB962C8B-B14F-4D97-AF65-F5344CB8AC3E}">
        <p14:creationId xmlns:p14="http://schemas.microsoft.com/office/powerpoint/2010/main" val="163865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8E7E49C6-C03B-B04B-88F9-693BD4610D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635000"/>
            <a:ext cx="11277600" cy="55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135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6EE2A-1813-5046-BE04-CF941B2755C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What is Babel and Webpack?</a:t>
            </a:r>
          </a:p>
        </p:txBody>
      </p:sp>
      <p:sp>
        <p:nvSpPr>
          <p:cNvPr id="3" name="Content Placeholder 2">
            <a:extLst>
              <a:ext uri="{FF2B5EF4-FFF2-40B4-BE49-F238E27FC236}">
                <a16:creationId xmlns:a16="http://schemas.microsoft.com/office/drawing/2014/main" id="{ED35BAA3-556E-D342-BC48-90DD2ADC4B0B}"/>
              </a:ext>
            </a:extLst>
          </p:cNvPr>
          <p:cNvSpPr>
            <a:spLocks noGrp="1"/>
          </p:cNvSpPr>
          <p:nvPr>
            <p:ph idx="1"/>
          </p:nvPr>
        </p:nvSpPr>
        <p:spPr>
          <a:xfrm>
            <a:off x="4810259" y="649480"/>
            <a:ext cx="6555347" cy="5546047"/>
          </a:xfrm>
        </p:spPr>
        <p:txBody>
          <a:bodyPr anchor="ctr">
            <a:normAutofit/>
          </a:bodyPr>
          <a:lstStyle/>
          <a:p>
            <a:r>
              <a:rPr lang="en-IN" sz="1700"/>
              <a:t>Babel is simply a translator, who translates your 'fancy' (ES6+) JS code into 'not-so-fancy' (ES5) ones that browser (front-end) or Node.js (back-end) understands.</a:t>
            </a:r>
          </a:p>
          <a:p>
            <a:r>
              <a:rPr lang="en-IN" sz="1700"/>
              <a:t>That's why Babel is sometimes called a </a:t>
            </a:r>
            <a:r>
              <a:rPr lang="en-IN" sz="1700" i="1"/>
              <a:t>transpiler</a:t>
            </a:r>
            <a:r>
              <a:rPr lang="en-IN" sz="1700"/>
              <a:t>.</a:t>
            </a:r>
          </a:p>
          <a:p>
            <a:r>
              <a:rPr lang="en-IN" sz="1700"/>
              <a:t>If Babel is a translator for JS, you can think of Webpack as a mega-multi-translator that works with all kinds of languages (or assets). Webpack can collect all your inline CSS styles in your Javascript files and bundle them into one.</a:t>
            </a:r>
          </a:p>
          <a:p>
            <a:r>
              <a:rPr lang="en-IN" sz="1700"/>
              <a:t>Because front-end has many kinds of assets such as CSS, SASS, images, fonts and is way more complex and dynamic than back-end which only has JS. And in the end of day we need to somehow package all variety of assets into a small file that our users' browser can download at page load time. This is also known as minify and uglify. You see, back-end has none of the above requirement.</a:t>
            </a:r>
          </a:p>
          <a:p>
            <a:r>
              <a:rPr lang="en-IN" sz="1700"/>
              <a:t>Webpack's job to figure out all the dependencies among all the modules that we use in the code, and compile them into one big chunk of JS code that the browser actually understands.</a:t>
            </a:r>
          </a:p>
          <a:p>
            <a:endParaRPr lang="en-IN" sz="1700"/>
          </a:p>
        </p:txBody>
      </p:sp>
    </p:spTree>
    <p:extLst>
      <p:ext uri="{BB962C8B-B14F-4D97-AF65-F5344CB8AC3E}">
        <p14:creationId xmlns:p14="http://schemas.microsoft.com/office/powerpoint/2010/main" val="111759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5D7D58-2618-9C45-833E-D609014D829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What is ReactJS?</a:t>
            </a:r>
          </a:p>
        </p:txBody>
      </p:sp>
      <p:sp>
        <p:nvSpPr>
          <p:cNvPr id="3" name="Content Placeholder 2">
            <a:extLst>
              <a:ext uri="{FF2B5EF4-FFF2-40B4-BE49-F238E27FC236}">
                <a16:creationId xmlns:a16="http://schemas.microsoft.com/office/drawing/2014/main" id="{16011F98-DFED-5345-AB8A-26C2BA789253}"/>
              </a:ext>
            </a:extLst>
          </p:cNvPr>
          <p:cNvSpPr>
            <a:spLocks noGrp="1"/>
          </p:cNvSpPr>
          <p:nvPr>
            <p:ph idx="1"/>
          </p:nvPr>
        </p:nvSpPr>
        <p:spPr>
          <a:xfrm>
            <a:off x="4810259" y="649480"/>
            <a:ext cx="6555347" cy="5546047"/>
          </a:xfrm>
        </p:spPr>
        <p:txBody>
          <a:bodyPr anchor="ctr">
            <a:normAutofit/>
          </a:bodyPr>
          <a:lstStyle/>
          <a:p>
            <a:r>
              <a:rPr lang="en-IN" sz="2000"/>
              <a:t>ReactJS is an open-source JavaScript library that is used for building user interfaces specifically for single-page applications. </a:t>
            </a:r>
          </a:p>
          <a:p>
            <a:endParaRPr lang="en-IN" sz="2000"/>
          </a:p>
          <a:p>
            <a:r>
              <a:rPr lang="en-IN" sz="2000"/>
              <a:t>It’s used for handling the view layer for web and mobile apps.</a:t>
            </a:r>
          </a:p>
          <a:p>
            <a:endParaRPr lang="en-US" sz="2000"/>
          </a:p>
          <a:p>
            <a:r>
              <a:rPr lang="en-IN" sz="2000"/>
              <a:t>Allows us to create reusable UI components.</a:t>
            </a:r>
          </a:p>
          <a:p>
            <a:endParaRPr lang="en-IN" sz="2000"/>
          </a:p>
          <a:p>
            <a:r>
              <a:rPr lang="en-IN" sz="2000"/>
              <a:t>React allows developers to create large web applications that can change data, without reloading the page</a:t>
            </a:r>
            <a:endParaRPr lang="en-US" sz="2000"/>
          </a:p>
        </p:txBody>
      </p:sp>
    </p:spTree>
    <p:extLst>
      <p:ext uri="{BB962C8B-B14F-4D97-AF65-F5344CB8AC3E}">
        <p14:creationId xmlns:p14="http://schemas.microsoft.com/office/powerpoint/2010/main" val="1018007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922E78-38C7-3A43-9237-9341D11032B8}"/>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What is a JS Library?</a:t>
            </a:r>
          </a:p>
        </p:txBody>
      </p:sp>
      <p:sp>
        <p:nvSpPr>
          <p:cNvPr id="3" name="Content Placeholder 2">
            <a:extLst>
              <a:ext uri="{FF2B5EF4-FFF2-40B4-BE49-F238E27FC236}">
                <a16:creationId xmlns:a16="http://schemas.microsoft.com/office/drawing/2014/main" id="{4504971B-8015-2349-914B-1C14EC2D160A}"/>
              </a:ext>
            </a:extLst>
          </p:cNvPr>
          <p:cNvSpPr>
            <a:spLocks noGrp="1"/>
          </p:cNvSpPr>
          <p:nvPr>
            <p:ph idx="1"/>
          </p:nvPr>
        </p:nvSpPr>
        <p:spPr>
          <a:xfrm>
            <a:off x="4810259" y="649480"/>
            <a:ext cx="6555347" cy="5546047"/>
          </a:xfrm>
        </p:spPr>
        <p:txBody>
          <a:bodyPr anchor="ctr">
            <a:normAutofit/>
          </a:bodyPr>
          <a:lstStyle/>
          <a:p>
            <a:r>
              <a:rPr lang="en-IN" sz="2000"/>
              <a:t>JavaScript libraries are collections of pre-written JavaScript code that can be used for common JS tasks, allowing you to bypass the time intensive (and unnecessary) process of coding by hand. If there’s a run-of-the-mill JavaScript function that you keep needing to code (and that other developers before you have needed for their own projects) there’s probably a JS library to ease your pain.</a:t>
            </a:r>
            <a:br>
              <a:rPr lang="en-IN" sz="2000"/>
            </a:br>
            <a:endParaRPr lang="en-US" sz="2000"/>
          </a:p>
        </p:txBody>
      </p:sp>
    </p:spTree>
    <p:extLst>
      <p:ext uri="{BB962C8B-B14F-4D97-AF65-F5344CB8AC3E}">
        <p14:creationId xmlns:p14="http://schemas.microsoft.com/office/powerpoint/2010/main" val="333109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922E78-38C7-3A43-9237-9341D11032B8}"/>
              </a:ext>
            </a:extLst>
          </p:cNvPr>
          <p:cNvSpPr>
            <a:spLocks noGrp="1"/>
          </p:cNvSpPr>
          <p:nvPr>
            <p:ph type="title"/>
          </p:nvPr>
        </p:nvSpPr>
        <p:spPr>
          <a:xfrm>
            <a:off x="466722" y="586855"/>
            <a:ext cx="3201366" cy="1735931"/>
          </a:xfrm>
        </p:spPr>
        <p:txBody>
          <a:bodyPr anchor="b">
            <a:normAutofit fontScale="90000"/>
          </a:bodyPr>
          <a:lstStyle/>
          <a:p>
            <a:pPr algn="r"/>
            <a:r>
              <a:rPr lang="en-US" sz="4000" dirty="0">
                <a:solidFill>
                  <a:schemeClr val="bg1"/>
                </a:solidFill>
              </a:rPr>
              <a:t>What is Single Page Application?</a:t>
            </a:r>
          </a:p>
        </p:txBody>
      </p:sp>
      <p:sp>
        <p:nvSpPr>
          <p:cNvPr id="3" name="Content Placeholder 2">
            <a:extLst>
              <a:ext uri="{FF2B5EF4-FFF2-40B4-BE49-F238E27FC236}">
                <a16:creationId xmlns:a16="http://schemas.microsoft.com/office/drawing/2014/main" id="{4504971B-8015-2349-914B-1C14EC2D160A}"/>
              </a:ext>
            </a:extLst>
          </p:cNvPr>
          <p:cNvSpPr>
            <a:spLocks noGrp="1"/>
          </p:cNvSpPr>
          <p:nvPr>
            <p:ph idx="1"/>
          </p:nvPr>
        </p:nvSpPr>
        <p:spPr>
          <a:xfrm>
            <a:off x="4810259" y="649480"/>
            <a:ext cx="6555347" cy="2062189"/>
          </a:xfrm>
        </p:spPr>
        <p:txBody>
          <a:bodyPr anchor="ctr">
            <a:normAutofit/>
          </a:bodyPr>
          <a:lstStyle/>
          <a:p>
            <a:pPr marL="0" indent="0">
              <a:buNone/>
            </a:pPr>
            <a:r>
              <a:rPr lang="en-IN" sz="2000" dirty="0"/>
              <a:t>A </a:t>
            </a:r>
            <a:r>
              <a:rPr lang="en-IN" sz="2000" b="1" dirty="0"/>
              <a:t>single-page application</a:t>
            </a:r>
            <a:r>
              <a:rPr lang="en-IN" sz="2000" dirty="0"/>
              <a:t> (</a:t>
            </a:r>
            <a:r>
              <a:rPr lang="en-IN" sz="2000" b="1" dirty="0"/>
              <a:t>SPA</a:t>
            </a:r>
            <a:r>
              <a:rPr lang="en-IN" sz="2000" dirty="0"/>
              <a:t>) is a web application that interacts with the user by dynamically rewriting the current web page with new data from the web server, instead of the default method of the browser loading entire new pages. The goal is faster transitions that make the website feel more like a native app.</a:t>
            </a:r>
            <a:endParaRPr lang="en-US" sz="2000" dirty="0"/>
          </a:p>
        </p:txBody>
      </p:sp>
      <p:sp>
        <p:nvSpPr>
          <p:cNvPr id="11" name="Title 1">
            <a:extLst>
              <a:ext uri="{FF2B5EF4-FFF2-40B4-BE49-F238E27FC236}">
                <a16:creationId xmlns:a16="http://schemas.microsoft.com/office/drawing/2014/main" id="{362B4C57-D329-EC4F-B261-B6B1E5D855C0}"/>
              </a:ext>
            </a:extLst>
          </p:cNvPr>
          <p:cNvSpPr txBox="1">
            <a:spLocks/>
          </p:cNvSpPr>
          <p:nvPr/>
        </p:nvSpPr>
        <p:spPr>
          <a:xfrm>
            <a:off x="1208690" y="3881213"/>
            <a:ext cx="2692282" cy="173593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bg1"/>
                </a:solidFill>
              </a:rPr>
              <a:t>What is JSX?</a:t>
            </a:r>
          </a:p>
        </p:txBody>
      </p:sp>
      <p:sp>
        <p:nvSpPr>
          <p:cNvPr id="4" name="TextBox 3">
            <a:extLst>
              <a:ext uri="{FF2B5EF4-FFF2-40B4-BE49-F238E27FC236}">
                <a16:creationId xmlns:a16="http://schemas.microsoft.com/office/drawing/2014/main" id="{210CDA13-0211-C54B-9E92-197CF33B0CAF}"/>
              </a:ext>
            </a:extLst>
          </p:cNvPr>
          <p:cNvSpPr txBox="1"/>
          <p:nvPr/>
        </p:nvSpPr>
        <p:spPr>
          <a:xfrm>
            <a:off x="4889067" y="4713067"/>
            <a:ext cx="6530201" cy="1477328"/>
          </a:xfrm>
          <a:prstGeom prst="rect">
            <a:avLst/>
          </a:prstGeom>
          <a:noFill/>
        </p:spPr>
        <p:txBody>
          <a:bodyPr wrap="square" rtlCol="0">
            <a:spAutoFit/>
          </a:bodyPr>
          <a:lstStyle/>
          <a:p>
            <a:r>
              <a:rPr lang="en-IN" b="1" dirty="0"/>
              <a:t>JSX</a:t>
            </a:r>
            <a:r>
              <a:rPr lang="en-IN" dirty="0"/>
              <a:t> is a simple JavaScript that allows HTML quoting and uses these HTML tag syntax to render subcomponents. HTML syntax is processed into JavaScript calls of React Framework. We can also write in pure old JavaScript.</a:t>
            </a:r>
            <a:endParaRPr lang="en-US" dirty="0"/>
          </a:p>
          <a:p>
            <a:endParaRPr lang="en-US" dirty="0"/>
          </a:p>
        </p:txBody>
      </p:sp>
    </p:spTree>
    <p:extLst>
      <p:ext uri="{BB962C8B-B14F-4D97-AF65-F5344CB8AC3E}">
        <p14:creationId xmlns:p14="http://schemas.microsoft.com/office/powerpoint/2010/main" val="406019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C48843-E391-B34D-8F63-9C8B768BE768}"/>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Virtual DOM</a:t>
            </a:r>
          </a:p>
        </p:txBody>
      </p:sp>
      <p:sp>
        <p:nvSpPr>
          <p:cNvPr id="3" name="Content Placeholder 2">
            <a:extLst>
              <a:ext uri="{FF2B5EF4-FFF2-40B4-BE49-F238E27FC236}">
                <a16:creationId xmlns:a16="http://schemas.microsoft.com/office/drawing/2014/main" id="{F63A37DF-E484-B140-BDAA-3AAA04089121}"/>
              </a:ext>
            </a:extLst>
          </p:cNvPr>
          <p:cNvSpPr>
            <a:spLocks noGrp="1"/>
          </p:cNvSpPr>
          <p:nvPr>
            <p:ph idx="1"/>
          </p:nvPr>
        </p:nvSpPr>
        <p:spPr>
          <a:xfrm>
            <a:off x="4810259" y="649480"/>
            <a:ext cx="6555347" cy="5546047"/>
          </a:xfrm>
        </p:spPr>
        <p:txBody>
          <a:bodyPr anchor="ctr">
            <a:normAutofit/>
          </a:bodyPr>
          <a:lstStyle/>
          <a:p>
            <a:r>
              <a:rPr lang="en-IN" sz="2000" dirty="0"/>
              <a:t>If you’re not using React JS (and JSX), your website will use HTML to update its DOM (the process that makes things “change” on screen without a user having to manually refresh a page). This works fine for simple, static websites, but for dynamic websites that involve heavy user interaction it can become a problem (since the entire DOM needs to reload every time the user clicks a feature calling for a page refresh).</a:t>
            </a:r>
          </a:p>
          <a:p>
            <a:r>
              <a:rPr lang="en-IN" sz="2000" dirty="0"/>
              <a:t>However, if a developer uses JSX to manipulate and update its DOM, React JS creates something called a Virtual DOM. The Virtual DOM (like the name implies) is a copy of the site’s DOM, and React JS uses this copy to see what parts of the </a:t>
            </a:r>
            <a:r>
              <a:rPr lang="en-IN" sz="2000" i="1" dirty="0"/>
              <a:t>actual</a:t>
            </a:r>
            <a:r>
              <a:rPr lang="en-IN" sz="2000" dirty="0"/>
              <a:t> DOM need to change when an event happens (like a user clicking a button).</a:t>
            </a:r>
            <a:endParaRPr lang="en-US" sz="2000" dirty="0"/>
          </a:p>
        </p:txBody>
      </p:sp>
    </p:spTree>
    <p:extLst>
      <p:ext uri="{BB962C8B-B14F-4D97-AF65-F5344CB8AC3E}">
        <p14:creationId xmlns:p14="http://schemas.microsoft.com/office/powerpoint/2010/main" val="37022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6E12996-713C-E04D-B60C-B66FBF5E5F64}"/>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Functional vs Class Components</a:t>
            </a:r>
          </a:p>
        </p:txBody>
      </p:sp>
      <p:pic>
        <p:nvPicPr>
          <p:cNvPr id="11" name="Content Placeholder 10" descr="Graphical user interface, application&#10;&#10;Description automatically generated">
            <a:extLst>
              <a:ext uri="{FF2B5EF4-FFF2-40B4-BE49-F238E27FC236}">
                <a16:creationId xmlns:a16="http://schemas.microsoft.com/office/drawing/2014/main" id="{6194C26F-42E4-E643-9788-20193A1754CB}"/>
              </a:ext>
            </a:extLst>
          </p:cNvPr>
          <p:cNvPicPr>
            <a:picLocks noGrp="1" noChangeAspect="1"/>
          </p:cNvPicPr>
          <p:nvPr>
            <p:ph idx="1"/>
          </p:nvPr>
        </p:nvPicPr>
        <p:blipFill>
          <a:blip r:embed="rId3"/>
          <a:stretch>
            <a:fillRect/>
          </a:stretch>
        </p:blipFill>
        <p:spPr>
          <a:xfrm>
            <a:off x="5303521" y="1484586"/>
            <a:ext cx="6888479" cy="3888827"/>
          </a:xfrm>
        </p:spPr>
      </p:pic>
    </p:spTree>
    <p:extLst>
      <p:ext uri="{BB962C8B-B14F-4D97-AF65-F5344CB8AC3E}">
        <p14:creationId xmlns:p14="http://schemas.microsoft.com/office/powerpoint/2010/main" val="392136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6E12996-713C-E04D-B60C-B66FBF5E5F64}"/>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Some Basic Lifecycle Methods</a:t>
            </a:r>
          </a:p>
        </p:txBody>
      </p:sp>
      <p:pic>
        <p:nvPicPr>
          <p:cNvPr id="5" name="Content Placeholder 4" descr="Diagram&#10;&#10;Description automatically generated">
            <a:extLst>
              <a:ext uri="{FF2B5EF4-FFF2-40B4-BE49-F238E27FC236}">
                <a16:creationId xmlns:a16="http://schemas.microsoft.com/office/drawing/2014/main" id="{EDDB6AC7-B4BE-7947-A12C-CC296E4852E5}"/>
              </a:ext>
            </a:extLst>
          </p:cNvPr>
          <p:cNvPicPr>
            <a:picLocks noGrp="1" noChangeAspect="1"/>
          </p:cNvPicPr>
          <p:nvPr>
            <p:ph idx="1"/>
          </p:nvPr>
        </p:nvPicPr>
        <p:blipFill>
          <a:blip r:embed="rId3"/>
          <a:stretch>
            <a:fillRect/>
          </a:stretch>
        </p:blipFill>
        <p:spPr>
          <a:xfrm>
            <a:off x="5171090" y="1324302"/>
            <a:ext cx="6872864" cy="4025463"/>
          </a:xfrm>
        </p:spPr>
      </p:pic>
    </p:spTree>
    <p:extLst>
      <p:ext uri="{BB962C8B-B14F-4D97-AF65-F5344CB8AC3E}">
        <p14:creationId xmlns:p14="http://schemas.microsoft.com/office/powerpoint/2010/main" val="11582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63A2F5-3479-9E49-ACB7-1853A4D9CDD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React Hooks</a:t>
            </a:r>
          </a:p>
        </p:txBody>
      </p:sp>
      <p:sp>
        <p:nvSpPr>
          <p:cNvPr id="3" name="Content Placeholder 2">
            <a:extLst>
              <a:ext uri="{FF2B5EF4-FFF2-40B4-BE49-F238E27FC236}">
                <a16:creationId xmlns:a16="http://schemas.microsoft.com/office/drawing/2014/main" id="{C47359FD-CA68-E24B-9A81-D09E7C8EBB09}"/>
              </a:ext>
            </a:extLst>
          </p:cNvPr>
          <p:cNvSpPr>
            <a:spLocks noGrp="1"/>
          </p:cNvSpPr>
          <p:nvPr>
            <p:ph idx="1"/>
          </p:nvPr>
        </p:nvSpPr>
        <p:spPr>
          <a:xfrm>
            <a:off x="4810259" y="586855"/>
            <a:ext cx="6555347" cy="6097723"/>
          </a:xfrm>
        </p:spPr>
        <p:txBody>
          <a:bodyPr anchor="ctr">
            <a:normAutofit lnSpcReduction="10000"/>
          </a:bodyPr>
          <a:lstStyle/>
          <a:p>
            <a:r>
              <a:rPr lang="en-IN" dirty="0"/>
              <a:t>Hooks are the new feature introduced in the React 16.8 version. It allows you to use state and other React features without writing a class. Hooks are the functions which "hook into" React state and lifecycle features from function components. It does not work inside classes.</a:t>
            </a:r>
          </a:p>
          <a:p>
            <a:pPr marL="0" indent="0">
              <a:buNone/>
            </a:pPr>
            <a:endParaRPr lang="en-IN" dirty="0"/>
          </a:p>
          <a:p>
            <a:r>
              <a:rPr lang="en-IN" dirty="0"/>
              <a:t>If you write a function component, and then you want to add some state to it, previously you do this by converting it to a class. But, now you can do it by using a Hook inside the existing function component.</a:t>
            </a:r>
            <a:br>
              <a:rPr lang="en-IN" dirty="0"/>
            </a:br>
            <a:endParaRPr lang="en-IN" dirty="0"/>
          </a:p>
          <a:p>
            <a:endParaRPr lang="en-US" sz="2000" dirty="0"/>
          </a:p>
        </p:txBody>
      </p:sp>
    </p:spTree>
    <p:extLst>
      <p:ext uri="{BB962C8B-B14F-4D97-AF65-F5344CB8AC3E}">
        <p14:creationId xmlns:p14="http://schemas.microsoft.com/office/powerpoint/2010/main" val="92755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6E12996-713C-E04D-B60C-B66FBF5E5F64}"/>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React Hook Methods</a:t>
            </a:r>
          </a:p>
        </p:txBody>
      </p:sp>
      <p:pic>
        <p:nvPicPr>
          <p:cNvPr id="7" name="Content Placeholder 6" descr="Graphical user interface&#10;&#10;Description automatically generated with medium confidence">
            <a:extLst>
              <a:ext uri="{FF2B5EF4-FFF2-40B4-BE49-F238E27FC236}">
                <a16:creationId xmlns:a16="http://schemas.microsoft.com/office/drawing/2014/main" id="{42EB6CE8-2703-8D4D-8A58-4C2E3BCA36A4}"/>
              </a:ext>
            </a:extLst>
          </p:cNvPr>
          <p:cNvPicPr>
            <a:picLocks noGrp="1" noChangeAspect="1"/>
          </p:cNvPicPr>
          <p:nvPr>
            <p:ph idx="1"/>
          </p:nvPr>
        </p:nvPicPr>
        <p:blipFill>
          <a:blip r:embed="rId3"/>
          <a:stretch>
            <a:fillRect/>
          </a:stretch>
        </p:blipFill>
        <p:spPr>
          <a:xfrm>
            <a:off x="6082111" y="1523999"/>
            <a:ext cx="5469810" cy="3668111"/>
          </a:xfrm>
        </p:spPr>
      </p:pic>
    </p:spTree>
    <p:extLst>
      <p:ext uri="{BB962C8B-B14F-4D97-AF65-F5344CB8AC3E}">
        <p14:creationId xmlns:p14="http://schemas.microsoft.com/office/powerpoint/2010/main" val="2810018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740</Words>
  <Application>Microsoft Macintosh PowerPoint</Application>
  <PresentationFormat>Widescreen</PresentationFormat>
  <Paragraphs>35</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Front-end Development with ReactJS</vt:lpstr>
      <vt:lpstr>What is ReactJS?</vt:lpstr>
      <vt:lpstr>What is a JS Library?</vt:lpstr>
      <vt:lpstr>What is Single Page Application?</vt:lpstr>
      <vt:lpstr>Virtual DOM</vt:lpstr>
      <vt:lpstr>Functional vs Class Components</vt:lpstr>
      <vt:lpstr>Some Basic Lifecycle Methods</vt:lpstr>
      <vt:lpstr>React Hooks</vt:lpstr>
      <vt:lpstr>React Hook Methods</vt:lpstr>
      <vt:lpstr>PowerPoint Presentation</vt:lpstr>
      <vt:lpstr>What is Babel and Webpack?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Development with ReactJS</dc:title>
  <dc:creator>Microsoft Office User</dc:creator>
  <cp:lastModifiedBy>Microsoft Office User</cp:lastModifiedBy>
  <cp:revision>2</cp:revision>
  <dcterms:created xsi:type="dcterms:W3CDTF">2021-03-23T03:55:39Z</dcterms:created>
  <dcterms:modified xsi:type="dcterms:W3CDTF">2021-03-23T04:11:45Z</dcterms:modified>
</cp:coreProperties>
</file>