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15FE-0B03-4307-B359-29BE175F0421}" type="datetimeFigureOut">
              <a:rPr lang="es-PE" smtClean="0"/>
              <a:t>19/10/2017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AACF-D6C8-459E-89F2-A4509F05B9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163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15FE-0B03-4307-B359-29BE175F0421}" type="datetimeFigureOut">
              <a:rPr lang="es-PE" smtClean="0"/>
              <a:t>19/10/2017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AACF-D6C8-459E-89F2-A4509F05B9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475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15FE-0B03-4307-B359-29BE175F0421}" type="datetimeFigureOut">
              <a:rPr lang="es-PE" smtClean="0"/>
              <a:t>19/10/2017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AACF-D6C8-459E-89F2-A4509F05B9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94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15FE-0B03-4307-B359-29BE175F0421}" type="datetimeFigureOut">
              <a:rPr lang="es-PE" smtClean="0"/>
              <a:t>19/10/2017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AACF-D6C8-459E-89F2-A4509F05B9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224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15FE-0B03-4307-B359-29BE175F0421}" type="datetimeFigureOut">
              <a:rPr lang="es-PE" smtClean="0"/>
              <a:t>19/10/2017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AACF-D6C8-459E-89F2-A4509F05B9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3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15FE-0B03-4307-B359-29BE175F0421}" type="datetimeFigureOut">
              <a:rPr lang="es-PE" smtClean="0"/>
              <a:t>19/10/2017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AACF-D6C8-459E-89F2-A4509F05B9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467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15FE-0B03-4307-B359-29BE175F0421}" type="datetimeFigureOut">
              <a:rPr lang="es-PE" smtClean="0"/>
              <a:t>19/10/2017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AACF-D6C8-459E-89F2-A4509F05B9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645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15FE-0B03-4307-B359-29BE175F0421}" type="datetimeFigureOut">
              <a:rPr lang="es-PE" smtClean="0"/>
              <a:t>19/10/2017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AACF-D6C8-459E-89F2-A4509F05B9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384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15FE-0B03-4307-B359-29BE175F0421}" type="datetimeFigureOut">
              <a:rPr lang="es-PE" smtClean="0"/>
              <a:t>19/10/2017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AACF-D6C8-459E-89F2-A4509F05B9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000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15FE-0B03-4307-B359-29BE175F0421}" type="datetimeFigureOut">
              <a:rPr lang="es-PE" smtClean="0"/>
              <a:t>19/10/2017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AACF-D6C8-459E-89F2-A4509F05B9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482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15FE-0B03-4307-B359-29BE175F0421}" type="datetimeFigureOut">
              <a:rPr lang="es-PE" smtClean="0"/>
              <a:t>19/10/2017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AACF-D6C8-459E-89F2-A4509F05B9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935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015FE-0B03-4307-B359-29BE175F0421}" type="datetimeFigureOut">
              <a:rPr lang="es-PE" smtClean="0"/>
              <a:t>19/10/2017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BAACF-D6C8-459E-89F2-A4509F05B9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134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4365282" y="826182"/>
            <a:ext cx="1305698" cy="1282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026" name="Picture 2" descr="Resultado de imagen para ubicacion imagen sin fon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49" y="694335"/>
            <a:ext cx="558114" cy="55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4843849" y="901732"/>
            <a:ext cx="348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>
                <a:solidFill>
                  <a:schemeClr val="bg1"/>
                </a:solidFill>
              </a:rPr>
              <a:t>1°</a:t>
            </a:r>
            <a:endParaRPr lang="es-PE" sz="1400" b="1" dirty="0">
              <a:solidFill>
                <a:schemeClr val="bg1"/>
              </a:solidFill>
            </a:endParaRPr>
          </a:p>
        </p:txBody>
      </p:sp>
      <p:cxnSp>
        <p:nvCxnSpPr>
          <p:cNvPr id="9" name="Conector recto 8"/>
          <p:cNvCxnSpPr>
            <a:endCxn id="4" idx="6"/>
          </p:cNvCxnSpPr>
          <p:nvPr/>
        </p:nvCxnSpPr>
        <p:spPr>
          <a:xfrm>
            <a:off x="4365282" y="1458438"/>
            <a:ext cx="1305698" cy="9096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4561961" y="1119911"/>
            <a:ext cx="113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>
                <a:solidFill>
                  <a:schemeClr val="bg1"/>
                </a:solidFill>
              </a:rPr>
              <a:t>Ubicación</a:t>
            </a:r>
            <a:endParaRPr lang="es-PE" sz="1400" b="1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338767" y="1519064"/>
            <a:ext cx="1367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Donde realizaremos el trabajo</a:t>
            </a:r>
            <a:endParaRPr lang="es-PE" sz="11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4401065" y="2402615"/>
            <a:ext cx="1305698" cy="1282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879632" y="2478165"/>
            <a:ext cx="348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>
                <a:solidFill>
                  <a:schemeClr val="bg1"/>
                </a:solidFill>
              </a:rPr>
              <a:t>2°</a:t>
            </a:r>
            <a:endParaRPr lang="es-PE" sz="1400" b="1" dirty="0">
              <a:solidFill>
                <a:schemeClr val="bg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4597744" y="2696344"/>
            <a:ext cx="113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>
                <a:solidFill>
                  <a:schemeClr val="bg1"/>
                </a:solidFill>
              </a:rPr>
              <a:t>Descríbelo</a:t>
            </a:r>
            <a:endParaRPr lang="es-PE" sz="1400" b="1" dirty="0">
              <a:solidFill>
                <a:schemeClr val="bg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4374550" y="3095497"/>
            <a:ext cx="1367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Describe tu avería</a:t>
            </a:r>
            <a:endParaRPr lang="es-PE" sz="11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2" name="Conector recto 31"/>
          <p:cNvCxnSpPr/>
          <p:nvPr/>
        </p:nvCxnSpPr>
        <p:spPr>
          <a:xfrm>
            <a:off x="4403640" y="3020260"/>
            <a:ext cx="1305698" cy="9096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4402869" y="4286937"/>
            <a:ext cx="1305698" cy="1282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881436" y="4362487"/>
            <a:ext cx="348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bg1"/>
                </a:solidFill>
              </a:rPr>
              <a:t>3</a:t>
            </a:r>
            <a:r>
              <a:rPr lang="es-PE" sz="1400" b="1" dirty="0" smtClean="0">
                <a:solidFill>
                  <a:schemeClr val="bg1"/>
                </a:solidFill>
              </a:rPr>
              <a:t>°</a:t>
            </a:r>
            <a:endParaRPr lang="es-PE" sz="1400" b="1" dirty="0">
              <a:solidFill>
                <a:schemeClr val="bg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4599548" y="4580666"/>
            <a:ext cx="113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>
                <a:solidFill>
                  <a:schemeClr val="bg1"/>
                </a:solidFill>
              </a:rPr>
              <a:t>Contacto</a:t>
            </a:r>
            <a:endParaRPr lang="es-PE" sz="1400" b="1" dirty="0">
              <a:solidFill>
                <a:schemeClr val="bg1"/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4376354" y="4979819"/>
            <a:ext cx="1367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Deja tus datos para contactarte</a:t>
            </a:r>
            <a:endParaRPr lang="es-PE" sz="11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9" name="Conector recto 38"/>
          <p:cNvCxnSpPr/>
          <p:nvPr/>
        </p:nvCxnSpPr>
        <p:spPr>
          <a:xfrm>
            <a:off x="4405444" y="4904582"/>
            <a:ext cx="1305698" cy="9096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34" name="Picture 10" descr="Resultado de imagen para tools image without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345" y="2434365"/>
            <a:ext cx="270369" cy="2703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n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70641" y="4278054"/>
            <a:ext cx="312073" cy="31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Resultado de imagen para whatsapp imagen sin fond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656" y="4520257"/>
            <a:ext cx="142573" cy="1397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70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21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</dc:creator>
  <cp:lastModifiedBy>Jaime</cp:lastModifiedBy>
  <cp:revision>10</cp:revision>
  <dcterms:created xsi:type="dcterms:W3CDTF">2017-09-08T04:42:31Z</dcterms:created>
  <dcterms:modified xsi:type="dcterms:W3CDTF">2017-10-19T21:21:11Z</dcterms:modified>
</cp:coreProperties>
</file>