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6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75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94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22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67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4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84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00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482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935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15FE-0B03-4307-B359-29BE175F0421}" type="datetimeFigureOut">
              <a:rPr lang="es-PE" smtClean="0"/>
              <a:t>7/09/2017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AACF-D6C8-459E-89F2-A4509F05B9C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13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365282" y="826182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026" name="Picture 2" descr="Resultado de imagen para ubicacion imagen sin fon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49" y="694335"/>
            <a:ext cx="558114" cy="5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843849" y="901732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1°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8"/>
          <p:cNvCxnSpPr>
            <a:endCxn id="4" idx="6"/>
          </p:cNvCxnSpPr>
          <p:nvPr/>
        </p:nvCxnSpPr>
        <p:spPr>
          <a:xfrm>
            <a:off x="4365282" y="1458438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561961" y="1119911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Ubicación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38767" y="1519064"/>
            <a:ext cx="136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Donde realizaremos el trabajo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401065" y="2402615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879632" y="2478165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2°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597744" y="2696344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Descríbelo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374550" y="3095497"/>
            <a:ext cx="1367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Describe tu avería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4403640" y="3020260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4402869" y="4286937"/>
            <a:ext cx="1305698" cy="1282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881436" y="4362487"/>
            <a:ext cx="34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3</a:t>
            </a:r>
            <a:r>
              <a:rPr lang="es-PE" sz="1400" b="1" dirty="0" smtClean="0">
                <a:solidFill>
                  <a:schemeClr val="bg1"/>
                </a:solidFill>
              </a:rPr>
              <a:t>°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599548" y="4580666"/>
            <a:ext cx="113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 smtClean="0">
                <a:solidFill>
                  <a:schemeClr val="bg1"/>
                </a:solidFill>
              </a:rPr>
              <a:t>Contacto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376354" y="4979819"/>
            <a:ext cx="1367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Deja tus datos para contactarte</a:t>
            </a:r>
            <a:endParaRPr lang="es-PE" sz="11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4405444" y="4904582"/>
            <a:ext cx="1305698" cy="9096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4" name="Picture 10" descr="Resultado de imagen para tools image without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45" y="2434365"/>
            <a:ext cx="270369" cy="2703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70641" y="4278054"/>
            <a:ext cx="312073" cy="31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n para whatsapp imagen sin fond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56" y="4520257"/>
            <a:ext cx="142573" cy="1397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0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8</cp:revision>
  <dcterms:created xsi:type="dcterms:W3CDTF">2017-09-08T04:42:31Z</dcterms:created>
  <dcterms:modified xsi:type="dcterms:W3CDTF">2017-09-08T05:44:50Z</dcterms:modified>
</cp:coreProperties>
</file>