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39" r:id="rId2"/>
    <p:sldId id="262" r:id="rId3"/>
    <p:sldId id="260" r:id="rId4"/>
    <p:sldId id="446" r:id="rId5"/>
    <p:sldId id="445" r:id="rId6"/>
    <p:sldId id="1073" r:id="rId7"/>
    <p:sldId id="1071" r:id="rId8"/>
    <p:sldId id="10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B39"/>
    <a:srgbClr val="F4C245"/>
    <a:srgbClr val="36B7B4"/>
    <a:srgbClr val="EB5C2E"/>
    <a:srgbClr val="00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E92E2-D3F6-384F-AC47-6C6249D782E7}" v="4" dt="2024-11-13T09:33:04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4" autoAdjust="0"/>
    <p:restoredTop sz="93333" autoAdjust="0"/>
  </p:normalViewPr>
  <p:slideViewPr>
    <p:cSldViewPr snapToGrid="0">
      <p:cViewPr varScale="1">
        <p:scale>
          <a:sx n="115" d="100"/>
          <a:sy n="115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lings,JI" userId="a3bfdcab-dde0-4618-87f6-a45b0cbb79c1" providerId="ADAL" clId="{02FE92E2-D3F6-384F-AC47-6C6249D782E7}"/>
    <pc:docChg chg="undo custSel addSld delSld modSld delMainMaster">
      <pc:chgData name="Hellings,JI" userId="a3bfdcab-dde0-4618-87f6-a45b0cbb79c1" providerId="ADAL" clId="{02FE92E2-D3F6-384F-AC47-6C6249D782E7}" dt="2024-11-13T09:40:03.451" v="443" actId="20577"/>
      <pc:docMkLst>
        <pc:docMk/>
      </pc:docMkLst>
      <pc:sldChg chg="modSp mod">
        <pc:chgData name="Hellings,JI" userId="a3bfdcab-dde0-4618-87f6-a45b0cbb79c1" providerId="ADAL" clId="{02FE92E2-D3F6-384F-AC47-6C6249D782E7}" dt="2024-11-13T09:22:22.510" v="3" actId="20577"/>
        <pc:sldMkLst>
          <pc:docMk/>
          <pc:sldMk cId="2503547247" sldId="260"/>
        </pc:sldMkLst>
        <pc:spChg chg="mod">
          <ac:chgData name="Hellings,JI" userId="a3bfdcab-dde0-4618-87f6-a45b0cbb79c1" providerId="ADAL" clId="{02FE92E2-D3F6-384F-AC47-6C6249D782E7}" dt="2024-11-13T09:22:22.510" v="3" actId="20577"/>
          <ac:spMkLst>
            <pc:docMk/>
            <pc:sldMk cId="2503547247" sldId="260"/>
            <ac:spMk id="2" creationId="{0FEE2FE8-D24E-41DE-AA78-81A6ECA35759}"/>
          </ac:spMkLst>
        </pc:spChg>
      </pc:sldChg>
      <pc:sldChg chg="modSp mod">
        <pc:chgData name="Hellings,JI" userId="a3bfdcab-dde0-4618-87f6-a45b0cbb79c1" providerId="ADAL" clId="{02FE92E2-D3F6-384F-AC47-6C6249D782E7}" dt="2024-11-13T09:22:11.886" v="1" actId="20577"/>
        <pc:sldMkLst>
          <pc:docMk/>
          <pc:sldMk cId="1641007123" sldId="262"/>
        </pc:sldMkLst>
        <pc:spChg chg="mod">
          <ac:chgData name="Hellings,JI" userId="a3bfdcab-dde0-4618-87f6-a45b0cbb79c1" providerId="ADAL" clId="{02FE92E2-D3F6-384F-AC47-6C6249D782E7}" dt="2024-11-13T09:22:11.886" v="1" actId="20577"/>
          <ac:spMkLst>
            <pc:docMk/>
            <pc:sldMk cId="1641007123" sldId="262"/>
            <ac:spMk id="2" creationId="{FC4383FA-EEB7-47D9-935D-7234D206AD1E}"/>
          </ac:spMkLst>
        </pc:spChg>
      </pc:sldChg>
      <pc:sldChg chg="del">
        <pc:chgData name="Hellings,JI" userId="a3bfdcab-dde0-4618-87f6-a45b0cbb79c1" providerId="ADAL" clId="{02FE92E2-D3F6-384F-AC47-6C6249D782E7}" dt="2024-11-13T09:38:22.605" v="290" actId="2696"/>
        <pc:sldMkLst>
          <pc:docMk/>
          <pc:sldMk cId="2563397511" sldId="449"/>
        </pc:sldMkLst>
      </pc:sldChg>
      <pc:sldChg chg="del">
        <pc:chgData name="Hellings,JI" userId="a3bfdcab-dde0-4618-87f6-a45b0cbb79c1" providerId="ADAL" clId="{02FE92E2-D3F6-384F-AC47-6C6249D782E7}" dt="2024-11-13T09:38:22.605" v="290" actId="2696"/>
        <pc:sldMkLst>
          <pc:docMk/>
          <pc:sldMk cId="3338296468" sldId="483"/>
        </pc:sldMkLst>
      </pc:sldChg>
      <pc:sldChg chg="addSp delSp modSp mod">
        <pc:chgData name="Hellings,JI" userId="a3bfdcab-dde0-4618-87f6-a45b0cbb79c1" providerId="ADAL" clId="{02FE92E2-D3F6-384F-AC47-6C6249D782E7}" dt="2024-11-13T09:33:17.854" v="186" actId="207"/>
        <pc:sldMkLst>
          <pc:docMk/>
          <pc:sldMk cId="2614414269" sldId="484"/>
        </pc:sldMkLst>
        <pc:spChg chg="mod">
          <ac:chgData name="Hellings,JI" userId="a3bfdcab-dde0-4618-87f6-a45b0cbb79c1" providerId="ADAL" clId="{02FE92E2-D3F6-384F-AC47-6C6249D782E7}" dt="2024-11-13T09:23:15.476" v="5" actId="20577"/>
          <ac:spMkLst>
            <pc:docMk/>
            <pc:sldMk cId="2614414269" sldId="484"/>
            <ac:spMk id="2" creationId="{0FEE2FE8-D24E-41DE-AA78-81A6ECA35759}"/>
          </ac:spMkLst>
        </pc:spChg>
        <pc:spChg chg="mod">
          <ac:chgData name="Hellings,JI" userId="a3bfdcab-dde0-4618-87f6-a45b0cbb79c1" providerId="ADAL" clId="{02FE92E2-D3F6-384F-AC47-6C6249D782E7}" dt="2024-11-13T09:33:17.854" v="186" actId="207"/>
          <ac:spMkLst>
            <pc:docMk/>
            <pc:sldMk cId="2614414269" sldId="484"/>
            <ac:spMk id="3" creationId="{0C9B5234-01FB-4BC1-8F08-B28C710CCE0E}"/>
          </ac:spMkLst>
        </pc:spChg>
        <pc:spChg chg="add del">
          <ac:chgData name="Hellings,JI" userId="a3bfdcab-dde0-4618-87f6-a45b0cbb79c1" providerId="ADAL" clId="{02FE92E2-D3F6-384F-AC47-6C6249D782E7}" dt="2024-11-13T09:24:07.620" v="7" actId="22"/>
          <ac:spMkLst>
            <pc:docMk/>
            <pc:sldMk cId="2614414269" sldId="484"/>
            <ac:spMk id="6" creationId="{0ECA5C1D-244C-8303-7C3C-7DCE4180612E}"/>
          </ac:spMkLst>
        </pc:spChg>
        <pc:picChg chg="del">
          <ac:chgData name="Hellings,JI" userId="a3bfdcab-dde0-4618-87f6-a45b0cbb79c1" providerId="ADAL" clId="{02FE92E2-D3F6-384F-AC47-6C6249D782E7}" dt="2024-11-13T09:32:40.903" v="167" actId="478"/>
          <ac:picMkLst>
            <pc:docMk/>
            <pc:sldMk cId="2614414269" sldId="484"/>
            <ac:picMk id="5" creationId="{E99C718B-BDE2-4404-590E-1F67EB322F6A}"/>
          </ac:picMkLst>
        </pc:picChg>
        <pc:picChg chg="add del mod">
          <ac:chgData name="Hellings,JI" userId="a3bfdcab-dde0-4618-87f6-a45b0cbb79c1" providerId="ADAL" clId="{02FE92E2-D3F6-384F-AC47-6C6249D782E7}" dt="2024-11-13T09:33:02.789" v="174" actId="478"/>
          <ac:picMkLst>
            <pc:docMk/>
            <pc:sldMk cId="2614414269" sldId="484"/>
            <ac:picMk id="8" creationId="{AF241D0F-87B2-2A90-03D4-90236612CC11}"/>
          </ac:picMkLst>
        </pc:picChg>
        <pc:picChg chg="add mod">
          <ac:chgData name="Hellings,JI" userId="a3bfdcab-dde0-4618-87f6-a45b0cbb79c1" providerId="ADAL" clId="{02FE92E2-D3F6-384F-AC47-6C6249D782E7}" dt="2024-11-13T09:33:10.114" v="179" actId="14100"/>
          <ac:picMkLst>
            <pc:docMk/>
            <pc:sldMk cId="2614414269" sldId="484"/>
            <ac:picMk id="10" creationId="{EB43AC24-E2DA-EB8F-91DA-36099B55B93D}"/>
          </ac:picMkLst>
        </pc:picChg>
      </pc:sldChg>
      <pc:sldChg chg="modSp mod">
        <pc:chgData name="Hellings,JI" userId="a3bfdcab-dde0-4618-87f6-a45b0cbb79c1" providerId="ADAL" clId="{02FE92E2-D3F6-384F-AC47-6C6249D782E7}" dt="2024-11-13T09:39:01.923" v="347" actId="20577"/>
        <pc:sldMkLst>
          <pc:docMk/>
          <pc:sldMk cId="4124479568" sldId="486"/>
        </pc:sldMkLst>
        <pc:spChg chg="mod">
          <ac:chgData name="Hellings,JI" userId="a3bfdcab-dde0-4618-87f6-a45b0cbb79c1" providerId="ADAL" clId="{02FE92E2-D3F6-384F-AC47-6C6249D782E7}" dt="2024-11-13T09:39:01.923" v="347" actId="20577"/>
          <ac:spMkLst>
            <pc:docMk/>
            <pc:sldMk cId="4124479568" sldId="486"/>
            <ac:spMk id="2" creationId="{098E2E3C-7336-14DB-845E-D3B5E1DC2654}"/>
          </ac:spMkLst>
        </pc:spChg>
      </pc:sldChg>
      <pc:sldChg chg="del">
        <pc:chgData name="Hellings,JI" userId="a3bfdcab-dde0-4618-87f6-a45b0cbb79c1" providerId="ADAL" clId="{02FE92E2-D3F6-384F-AC47-6C6249D782E7}" dt="2024-11-13T09:38:32.109" v="291" actId="2696"/>
        <pc:sldMkLst>
          <pc:docMk/>
          <pc:sldMk cId="570887129" sldId="665"/>
        </pc:sldMkLst>
      </pc:sldChg>
      <pc:sldChg chg="del">
        <pc:chgData name="Hellings,JI" userId="a3bfdcab-dde0-4618-87f6-a45b0cbb79c1" providerId="ADAL" clId="{02FE92E2-D3F6-384F-AC47-6C6249D782E7}" dt="2024-11-13T09:38:32.109" v="291" actId="2696"/>
        <pc:sldMkLst>
          <pc:docMk/>
          <pc:sldMk cId="266816796" sldId="1079"/>
        </pc:sldMkLst>
      </pc:sldChg>
      <pc:sldChg chg="del">
        <pc:chgData name="Hellings,JI" userId="a3bfdcab-dde0-4618-87f6-a45b0cbb79c1" providerId="ADAL" clId="{02FE92E2-D3F6-384F-AC47-6C6249D782E7}" dt="2024-11-13T09:38:32.109" v="291" actId="2696"/>
        <pc:sldMkLst>
          <pc:docMk/>
          <pc:sldMk cId="4283106722" sldId="1125"/>
        </pc:sldMkLst>
      </pc:sldChg>
      <pc:sldChg chg="del">
        <pc:chgData name="Hellings,JI" userId="a3bfdcab-dde0-4618-87f6-a45b0cbb79c1" providerId="ADAL" clId="{02FE92E2-D3F6-384F-AC47-6C6249D782E7}" dt="2024-11-13T09:38:32.109" v="291" actId="2696"/>
        <pc:sldMkLst>
          <pc:docMk/>
          <pc:sldMk cId="889198380" sldId="1126"/>
        </pc:sldMkLst>
      </pc:sldChg>
      <pc:sldChg chg="del">
        <pc:chgData name="Hellings,JI" userId="a3bfdcab-dde0-4618-87f6-a45b0cbb79c1" providerId="ADAL" clId="{02FE92E2-D3F6-384F-AC47-6C6249D782E7}" dt="2024-11-13T09:38:32.109" v="291" actId="2696"/>
        <pc:sldMkLst>
          <pc:docMk/>
          <pc:sldMk cId="3663068790" sldId="1127"/>
        </pc:sldMkLst>
      </pc:sldChg>
      <pc:sldChg chg="del">
        <pc:chgData name="Hellings,JI" userId="a3bfdcab-dde0-4618-87f6-a45b0cbb79c1" providerId="ADAL" clId="{02FE92E2-D3F6-384F-AC47-6C6249D782E7}" dt="2024-11-13T09:38:32.109" v="291" actId="2696"/>
        <pc:sldMkLst>
          <pc:docMk/>
          <pc:sldMk cId="239194776" sldId="1129"/>
        </pc:sldMkLst>
      </pc:sldChg>
      <pc:sldChg chg="del">
        <pc:chgData name="Hellings,JI" userId="a3bfdcab-dde0-4618-87f6-a45b0cbb79c1" providerId="ADAL" clId="{02FE92E2-D3F6-384F-AC47-6C6249D782E7}" dt="2024-11-13T09:38:32.109" v="291" actId="2696"/>
        <pc:sldMkLst>
          <pc:docMk/>
          <pc:sldMk cId="3086845110" sldId="1130"/>
        </pc:sldMkLst>
      </pc:sldChg>
      <pc:sldChg chg="del">
        <pc:chgData name="Hellings,JI" userId="a3bfdcab-dde0-4618-87f6-a45b0cbb79c1" providerId="ADAL" clId="{02FE92E2-D3F6-384F-AC47-6C6249D782E7}" dt="2024-11-13T09:38:32.109" v="291" actId="2696"/>
        <pc:sldMkLst>
          <pc:docMk/>
          <pc:sldMk cId="1922088032" sldId="1131"/>
        </pc:sldMkLst>
      </pc:sldChg>
      <pc:sldChg chg="del">
        <pc:chgData name="Hellings,JI" userId="a3bfdcab-dde0-4618-87f6-a45b0cbb79c1" providerId="ADAL" clId="{02FE92E2-D3F6-384F-AC47-6C6249D782E7}" dt="2024-11-13T09:38:32.109" v="291" actId="2696"/>
        <pc:sldMkLst>
          <pc:docMk/>
          <pc:sldMk cId="4076535954" sldId="1132"/>
        </pc:sldMkLst>
      </pc:sldChg>
      <pc:sldChg chg="del">
        <pc:chgData name="Hellings,JI" userId="a3bfdcab-dde0-4618-87f6-a45b0cbb79c1" providerId="ADAL" clId="{02FE92E2-D3F6-384F-AC47-6C6249D782E7}" dt="2024-11-13T09:38:32.109" v="291" actId="2696"/>
        <pc:sldMkLst>
          <pc:docMk/>
          <pc:sldMk cId="3602455788" sldId="1133"/>
        </pc:sldMkLst>
      </pc:sldChg>
      <pc:sldChg chg="del">
        <pc:chgData name="Hellings,JI" userId="a3bfdcab-dde0-4618-87f6-a45b0cbb79c1" providerId="ADAL" clId="{02FE92E2-D3F6-384F-AC47-6C6249D782E7}" dt="2024-11-13T09:38:32.109" v="291" actId="2696"/>
        <pc:sldMkLst>
          <pc:docMk/>
          <pc:sldMk cId="3821944500" sldId="1134"/>
        </pc:sldMkLst>
      </pc:sldChg>
      <pc:sldChg chg="del">
        <pc:chgData name="Hellings,JI" userId="a3bfdcab-dde0-4618-87f6-a45b0cbb79c1" providerId="ADAL" clId="{02FE92E2-D3F6-384F-AC47-6C6249D782E7}" dt="2024-11-13T09:38:32.109" v="291" actId="2696"/>
        <pc:sldMkLst>
          <pc:docMk/>
          <pc:sldMk cId="4056147720" sldId="1135"/>
        </pc:sldMkLst>
      </pc:sldChg>
      <pc:sldChg chg="addSp delSp modSp add mod">
        <pc:chgData name="Hellings,JI" userId="a3bfdcab-dde0-4618-87f6-a45b0cbb79c1" providerId="ADAL" clId="{02FE92E2-D3F6-384F-AC47-6C6249D782E7}" dt="2024-11-13T09:40:03.451" v="443" actId="20577"/>
        <pc:sldMkLst>
          <pc:docMk/>
          <pc:sldMk cId="3383929286" sldId="1136"/>
        </pc:sldMkLst>
        <pc:spChg chg="mod">
          <ac:chgData name="Hellings,JI" userId="a3bfdcab-dde0-4618-87f6-a45b0cbb79c1" providerId="ADAL" clId="{02FE92E2-D3F6-384F-AC47-6C6249D782E7}" dt="2024-11-13T09:33:46.025" v="202" actId="20577"/>
          <ac:spMkLst>
            <pc:docMk/>
            <pc:sldMk cId="3383929286" sldId="1136"/>
            <ac:spMk id="2" creationId="{369658AF-0279-5070-FECA-4F449759F5FE}"/>
          </ac:spMkLst>
        </pc:spChg>
        <pc:spChg chg="mod">
          <ac:chgData name="Hellings,JI" userId="a3bfdcab-dde0-4618-87f6-a45b0cbb79c1" providerId="ADAL" clId="{02FE92E2-D3F6-384F-AC47-6C6249D782E7}" dt="2024-11-13T09:40:03.451" v="443" actId="20577"/>
          <ac:spMkLst>
            <pc:docMk/>
            <pc:sldMk cId="3383929286" sldId="1136"/>
            <ac:spMk id="3" creationId="{78CA68C7-EA4E-D6AC-0EA3-DD2647298AE4}"/>
          </ac:spMkLst>
        </pc:spChg>
        <pc:picChg chg="del">
          <ac:chgData name="Hellings,JI" userId="a3bfdcab-dde0-4618-87f6-a45b0cbb79c1" providerId="ADAL" clId="{02FE92E2-D3F6-384F-AC47-6C6249D782E7}" dt="2024-11-13T09:25:07.563" v="31" actId="478"/>
          <ac:picMkLst>
            <pc:docMk/>
            <pc:sldMk cId="3383929286" sldId="1136"/>
            <ac:picMk id="5" creationId="{93C7FF0A-432A-7E3A-6E4F-A76F9546F5BE}"/>
          </ac:picMkLst>
        </pc:picChg>
        <pc:picChg chg="add mod">
          <ac:chgData name="Hellings,JI" userId="a3bfdcab-dde0-4618-87f6-a45b0cbb79c1" providerId="ADAL" clId="{02FE92E2-D3F6-384F-AC47-6C6249D782E7}" dt="2024-11-13T09:27:14.971" v="38" actId="14100"/>
          <ac:picMkLst>
            <pc:docMk/>
            <pc:sldMk cId="3383929286" sldId="1136"/>
            <ac:picMk id="6" creationId="{25AD4F5E-513F-BF0E-5BED-4BAFA6F46436}"/>
          </ac:picMkLst>
        </pc:picChg>
      </pc:sldChg>
      <pc:sldChg chg="delSp modSp add mod">
        <pc:chgData name="Hellings,JI" userId="a3bfdcab-dde0-4618-87f6-a45b0cbb79c1" providerId="ADAL" clId="{02FE92E2-D3F6-384F-AC47-6C6249D782E7}" dt="2024-11-13T09:38:16.154" v="289" actId="20577"/>
        <pc:sldMkLst>
          <pc:docMk/>
          <pc:sldMk cId="3457373922" sldId="1137"/>
        </pc:sldMkLst>
        <pc:spChg chg="mod">
          <ac:chgData name="Hellings,JI" userId="a3bfdcab-dde0-4618-87f6-a45b0cbb79c1" providerId="ADAL" clId="{02FE92E2-D3F6-384F-AC47-6C6249D782E7}" dt="2024-11-13T09:34:20.214" v="237" actId="20577"/>
          <ac:spMkLst>
            <pc:docMk/>
            <pc:sldMk cId="3457373922" sldId="1137"/>
            <ac:spMk id="2" creationId="{CC13F7DE-33DB-C80B-A053-3AEA476857CD}"/>
          </ac:spMkLst>
        </pc:spChg>
        <pc:spChg chg="mod">
          <ac:chgData name="Hellings,JI" userId="a3bfdcab-dde0-4618-87f6-a45b0cbb79c1" providerId="ADAL" clId="{02FE92E2-D3F6-384F-AC47-6C6249D782E7}" dt="2024-11-13T09:38:16.154" v="289" actId="20577"/>
          <ac:spMkLst>
            <pc:docMk/>
            <pc:sldMk cId="3457373922" sldId="1137"/>
            <ac:spMk id="3" creationId="{589FF2E1-519E-3698-9EE5-66CD7D923E61}"/>
          </ac:spMkLst>
        </pc:spChg>
        <pc:picChg chg="del mod">
          <ac:chgData name="Hellings,JI" userId="a3bfdcab-dde0-4618-87f6-a45b0cbb79c1" providerId="ADAL" clId="{02FE92E2-D3F6-384F-AC47-6C6249D782E7}" dt="2024-11-13T09:34:25.785" v="251" actId="478"/>
          <ac:picMkLst>
            <pc:docMk/>
            <pc:sldMk cId="3457373922" sldId="1137"/>
            <ac:picMk id="6" creationId="{8480FCC2-EB1D-F2C1-8138-EA86EAA99066}"/>
          </ac:picMkLst>
        </pc:picChg>
      </pc:sldChg>
      <pc:sldMasterChg chg="del delSldLayout">
        <pc:chgData name="Hellings,JI" userId="a3bfdcab-dde0-4618-87f6-a45b0cbb79c1" providerId="ADAL" clId="{02FE92E2-D3F6-384F-AC47-6C6249D782E7}" dt="2024-11-13T09:38:32.109" v="291" actId="2696"/>
        <pc:sldMasterMkLst>
          <pc:docMk/>
          <pc:sldMasterMk cId="4206923825" sldId="2147483660"/>
        </pc:sldMasterMkLst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4206923825" sldId="2147483660"/>
            <pc:sldLayoutMk cId="1485637980" sldId="2147483661"/>
          </pc:sldLayoutMkLst>
        </pc:sldLayoutChg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4206923825" sldId="2147483660"/>
            <pc:sldLayoutMk cId="1290675409" sldId="2147483662"/>
          </pc:sldLayoutMkLst>
        </pc:sldLayoutChg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4206923825" sldId="2147483660"/>
            <pc:sldLayoutMk cId="2249001815" sldId="2147483663"/>
          </pc:sldLayoutMkLst>
        </pc:sldLayoutChg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4206923825" sldId="2147483660"/>
            <pc:sldLayoutMk cId="3293050410" sldId="2147483664"/>
          </pc:sldLayoutMkLst>
        </pc:sldLayoutChg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4206923825" sldId="2147483660"/>
            <pc:sldLayoutMk cId="1738507311" sldId="2147483665"/>
          </pc:sldLayoutMkLst>
        </pc:sldLayoutChg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4206923825" sldId="2147483660"/>
            <pc:sldLayoutMk cId="3294651809" sldId="2147483666"/>
          </pc:sldLayoutMkLst>
        </pc:sldLayoutChg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4206923825" sldId="2147483660"/>
            <pc:sldLayoutMk cId="2251885444" sldId="2147483667"/>
          </pc:sldLayoutMkLst>
        </pc:sldLayoutChg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4206923825" sldId="2147483660"/>
            <pc:sldLayoutMk cId="2731588809" sldId="2147483668"/>
          </pc:sldLayoutMkLst>
        </pc:sldLayoutChg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4206923825" sldId="2147483660"/>
            <pc:sldLayoutMk cId="1161201533" sldId="2147483669"/>
          </pc:sldLayoutMkLst>
        </pc:sldLayoutChg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4206923825" sldId="2147483660"/>
            <pc:sldLayoutMk cId="2796096039" sldId="2147483670"/>
          </pc:sldLayoutMkLst>
        </pc:sldLayoutChg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4206923825" sldId="2147483660"/>
            <pc:sldLayoutMk cId="1801288546" sldId="2147483671"/>
          </pc:sldLayoutMkLst>
        </pc:sldLayoutChg>
      </pc:sldMasterChg>
      <pc:sldMasterChg chg="del delSldLayout">
        <pc:chgData name="Hellings,JI" userId="a3bfdcab-dde0-4618-87f6-a45b0cbb79c1" providerId="ADAL" clId="{02FE92E2-D3F6-384F-AC47-6C6249D782E7}" dt="2024-11-13T09:38:32.109" v="291" actId="2696"/>
        <pc:sldMasterMkLst>
          <pc:docMk/>
          <pc:sldMasterMk cId="2665338388" sldId="2147483672"/>
        </pc:sldMasterMkLst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2665338388" sldId="2147483672"/>
            <pc:sldLayoutMk cId="1164455128" sldId="2147483673"/>
          </pc:sldLayoutMkLst>
        </pc:sldLayoutChg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2665338388" sldId="2147483672"/>
            <pc:sldLayoutMk cId="2672484699" sldId="2147483674"/>
          </pc:sldLayoutMkLst>
        </pc:sldLayoutChg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2665338388" sldId="2147483672"/>
            <pc:sldLayoutMk cId="1853726524" sldId="2147483675"/>
          </pc:sldLayoutMkLst>
        </pc:sldLayoutChg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2665338388" sldId="2147483672"/>
            <pc:sldLayoutMk cId="2747595283" sldId="2147483676"/>
          </pc:sldLayoutMkLst>
        </pc:sldLayoutChg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2665338388" sldId="2147483672"/>
            <pc:sldLayoutMk cId="369656052" sldId="2147483677"/>
          </pc:sldLayoutMkLst>
        </pc:sldLayoutChg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2665338388" sldId="2147483672"/>
            <pc:sldLayoutMk cId="1684381054" sldId="2147483678"/>
          </pc:sldLayoutMkLst>
        </pc:sldLayoutChg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2665338388" sldId="2147483672"/>
            <pc:sldLayoutMk cId="1150550803" sldId="2147483679"/>
          </pc:sldLayoutMkLst>
        </pc:sldLayoutChg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2665338388" sldId="2147483672"/>
            <pc:sldLayoutMk cId="2326761636" sldId="2147483680"/>
          </pc:sldLayoutMkLst>
        </pc:sldLayoutChg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2665338388" sldId="2147483672"/>
            <pc:sldLayoutMk cId="3550445625" sldId="2147483681"/>
          </pc:sldLayoutMkLst>
        </pc:sldLayoutChg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2665338388" sldId="2147483672"/>
            <pc:sldLayoutMk cId="3147124733" sldId="2147483682"/>
          </pc:sldLayoutMkLst>
        </pc:sldLayoutChg>
        <pc:sldLayoutChg chg="del">
          <pc:chgData name="Hellings,JI" userId="a3bfdcab-dde0-4618-87f6-a45b0cbb79c1" providerId="ADAL" clId="{02FE92E2-D3F6-384F-AC47-6C6249D782E7}" dt="2024-11-13T09:38:32.109" v="291" actId="2696"/>
          <pc:sldLayoutMkLst>
            <pc:docMk/>
            <pc:sldMasterMk cId="2665338388" sldId="2147483672"/>
            <pc:sldLayoutMk cId="477275257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5DA3C-BDF6-44EF-83ED-A29CA680A5AA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FA71-43BA-430C-A352-65181A562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4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1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B7AFA-D991-234A-B877-5D35C8513132}" type="slidenum">
              <a:rPr kumimoji="0" lang="en-US" sz="120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31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53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033C-FCAB-497A-826F-F6177604E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B782-28EA-495E-8D1D-CAE6E338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CFA9-01E9-41AF-8CB4-F2FD11A3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D2D1-B645-4C22-8880-34DFB5DC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6299D-989E-45FF-998D-E2108DE3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508-D8EB-4980-ABF8-9CD6157F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70FC5-8888-4D6F-B163-444BCC18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BD5F-AC62-4B51-BA44-F1FCDE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BA11-C547-4E9E-93CD-02FBB2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D0F8-3E41-418E-8AEC-1276E947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6285F-9BAC-4B83-B24B-0230ECE45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8CEC-D698-4550-A002-6BAB4D8E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A99F-81CF-4D13-B314-32DF549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D3C3-7CA7-4686-BD1E-09FE0095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77B4-610F-4B73-BC93-22A9A8B8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EE89-32EE-4A7D-BEDB-9675DEE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AE53-AAEC-4303-AB95-C85A7F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ADDE-F001-4E1A-A49F-A41D68A4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9690-A4B0-49F1-81BD-3D23BD2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7762-07CC-4D75-82FC-69EBB2F6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2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2BAD-5D59-4C2D-B3EE-50CFC111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3399-0C61-440E-A24E-C400F686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B6CD-5B48-4876-B647-5E8225D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164-70C3-45EF-B868-7198B492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5600-198A-450C-B1C5-C3477374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2A2-C56C-47AC-A8C2-F753E46A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359B-D33E-485F-A1BD-378908D6C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2306-411F-409D-9C4D-B6DBF6876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74C83-8471-4A8B-9315-65D989A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326B-A0BD-4CF4-8066-7FEC9AD0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9B7D3-84E0-4C60-A69A-58248B91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0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EC8C-2057-4FFF-B6DD-0ED59F48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06AD-1D7C-4A04-AA13-CA869737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648B2-97FE-462D-B558-5646613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C275E-4E75-488B-91E6-60DFB9143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F5187-EF06-4A5D-AF91-24A49D0D9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ADF42-CEE1-4D7A-AF1A-97CB7E55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7781E-4B89-4D61-8A4F-2F24E6D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784D-1EA7-4F95-87C8-D1B062E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2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2E7-1599-4288-AF57-F456C8BC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9CA69-AE78-40A1-9A2E-7AEB9780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597E-43D5-45CA-9356-A6CB9630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E1D0B-D80D-4796-ADED-D7192218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4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84C1B-A6E1-4B22-A874-F5368DAC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6B760-5B22-4759-AE34-9C24EC66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E8F2-5B51-406D-934E-F3CD783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D4F-C8B6-43E9-8503-65D03C6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7F7D-F981-4817-8123-BC73A249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BCE-EF5D-4D0E-9AFA-29360A7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7CDF-0048-49EA-990F-1483CD6F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7C84-90E3-4CEA-8FDD-5C745495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DC24-1D20-444D-9C04-B0D751C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502C-C2C6-487C-80C6-09B63516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31D8-0731-42A2-9C7F-3D74589FB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5679D-FA05-4E1E-A781-5FCCB80C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95EAC-CEFD-4A2A-8C6C-E86B4AC4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D2DD-F029-4FB0-BB12-3B6037A6356B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B074-78F3-4BFE-A028-F9F9BF95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4F4C-B7A7-48DE-AF4F-9A9E8D85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FAAF-51AB-4207-BD90-4C64341E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71C5-4F64-4B3C-8A2A-F6EE6A51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0837-F408-4114-989E-42003872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D2DD-F029-4FB0-BB12-3B6037A6356B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F1DC-21E3-4273-8D5D-3823AF731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639B-038B-4CA0-8E4B-94A601045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FCAE-95D1-470F-BBF3-A7303B6FB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9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cl/fi/0z74by2id731mcwssykon/portfolioTasks2024.pdf?rlkey=02z0jw8jxr9rh94qlgi4ywwd3&amp;st=wz8tgdd5&amp;dl=0" TargetMode="External"/><Relationship Id="rId2" Type="http://schemas.openxmlformats.org/officeDocument/2006/relationships/hyperlink" Target="https://www.dropbox.com/scl/fo/ams96hlc4jjng2wio1s4m/ADVjkJ4GuEo12iFArWSybdc?rlkey=1j4e4ogxptbkyripy71fhs7mv&amp;st=ssrw9zrf&amp;dl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lying, outdoor object, web&#10;&#10;Description automatically generated">
            <a:extLst>
              <a:ext uri="{FF2B5EF4-FFF2-40B4-BE49-F238E27FC236}">
                <a16:creationId xmlns:a16="http://schemas.microsoft.com/office/drawing/2014/main" id="{7EC5CB00-17DC-42A2-AA50-C9508EB23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014" y="313633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Automated Data Visualisation for Policymaking</a:t>
            </a:r>
            <a:r>
              <a:rPr lang="en-GB" sz="72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  <a:br>
              <a:rPr lang="en-GB" sz="72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</a:br>
            <a:br>
              <a:rPr lang="en-GB" sz="72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</a:br>
            <a:r>
              <a:rPr lang="en-GB" sz="40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Week 8</a:t>
            </a:r>
            <a:r>
              <a:rPr lang="en-GB" sz="4000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  <a:r>
              <a:rPr lang="en-GB" sz="40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 Seminar</a:t>
            </a:r>
            <a:b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</a:br>
            <a:endParaRPr lang="en-GB" dirty="0">
              <a:solidFill>
                <a:srgbClr val="36B7B4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D2A013-A6CA-4DED-8683-7E7C43DF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658" y="269966"/>
            <a:ext cx="4147342" cy="65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Week 8</a:t>
            </a:r>
            <a:r>
              <a:rPr lang="en-GB" dirty="0">
                <a:solidFill>
                  <a:srgbClr val="F4C245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 </a:t>
            </a: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Reminders</a:t>
            </a:r>
            <a:endParaRPr lang="en-GB" dirty="0">
              <a:solidFill>
                <a:srgbClr val="F4C245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16E8DF-4414-39F3-88E7-AA77F644AA1D}"/>
              </a:ext>
            </a:extLst>
          </p:cNvPr>
          <p:cNvSpPr txBox="1">
            <a:spLocks/>
          </p:cNvSpPr>
          <p:nvPr/>
        </p:nvSpPr>
        <p:spPr>
          <a:xfrm>
            <a:off x="520753" y="1509884"/>
            <a:ext cx="1144594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b="1" dirty="0">
                <a:solidFill>
                  <a:srgbClr val="36B7B4"/>
                </a:solidFill>
                <a:latin typeface="Circular Std Book Italic"/>
                <a:cs typeface="Circular Std Book Italic" panose="020B0604020101020102" pitchFamily="34" charset="0"/>
              </a:rPr>
              <a:t>Reminder: Office hours</a:t>
            </a:r>
            <a:r>
              <a:rPr lang="en-GB" dirty="0">
                <a:solidFill>
                  <a:srgbClr val="36B7B4"/>
                </a:solidFill>
                <a:latin typeface="Circular Std Book Italic"/>
                <a:cs typeface="Circular Std Book Italic" panose="020B0604020101020102" pitchFamily="34" charset="0"/>
              </a:rPr>
              <a:t>.</a:t>
            </a:r>
          </a:p>
          <a:p>
            <a:pPr marL="895350" indent="-266700"/>
            <a:r>
              <a:rPr lang="en-GB" dirty="0">
                <a:solidFill>
                  <a:srgbClr val="EBE5E5"/>
                </a:solidFill>
                <a:latin typeface="Circular Std Book Italic"/>
                <a:cs typeface="Circular Std Book Italic" panose="020B0604020101020102" pitchFamily="34" charset="0"/>
              </a:rPr>
              <a:t>RD: Thurs, 11:00-12:00 (SPP office)</a:t>
            </a:r>
          </a:p>
          <a:p>
            <a:pPr marL="895350" indent="-266700"/>
            <a:r>
              <a:rPr lang="en-GB" dirty="0">
                <a:solidFill>
                  <a:srgbClr val="EBE5E5"/>
                </a:solidFill>
                <a:latin typeface="Circular Std Book Italic"/>
                <a:cs typeface="Circular Std Book Italic" panose="020B0604020101020102" pitchFamily="34" charset="0"/>
              </a:rPr>
              <a:t>FM: Friday, 14:30-15:30 (CBG 5.01 or </a:t>
            </a:r>
            <a:r>
              <a:rPr lang="en-GB" dirty="0" err="1">
                <a:solidFill>
                  <a:srgbClr val="EBE5E5"/>
                </a:solidFill>
                <a:latin typeface="Circular Std Book Italic"/>
                <a:cs typeface="Circular Std Book Italic" panose="020B0604020101020102" pitchFamily="34" charset="0"/>
              </a:rPr>
              <a:t>lse.zoom.us</a:t>
            </a:r>
            <a:r>
              <a:rPr lang="en-GB" dirty="0">
                <a:solidFill>
                  <a:srgbClr val="EBE5E5"/>
                </a:solidFill>
                <a:latin typeface="Circular Std Book Italic"/>
                <a:cs typeface="Circular Std Book Italic" panose="020B0604020101020102" pitchFamily="34" charset="0"/>
              </a:rPr>
              <a:t>/j/7930269151)</a:t>
            </a:r>
          </a:p>
          <a:p>
            <a:pPr marL="895350" indent="-266700"/>
            <a:r>
              <a:rPr lang="en-GB" dirty="0">
                <a:solidFill>
                  <a:srgbClr val="EBE5E5"/>
                </a:solidFill>
                <a:latin typeface="Circular Std Book Italic"/>
                <a:cs typeface="Circular Std Book Italic" panose="020B0604020101020102" pitchFamily="34" charset="0"/>
              </a:rPr>
              <a:t>JH: Mon, 14:00-15:00 (CBG 5.01)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b="1" dirty="0">
                <a:solidFill>
                  <a:srgbClr val="36B7B4"/>
                </a:solidFill>
                <a:latin typeface="Circular Std Book Italic"/>
                <a:cs typeface="Circular Std Book Italic" panose="020B0604020101020102" pitchFamily="34" charset="0"/>
              </a:rPr>
              <a:t>Reminder: Portfolio tasks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>
                <a:solidFill>
                  <a:srgbClr val="EBE5E5"/>
                </a:solidFill>
                <a:latin typeface="Circular Std Book Italic"/>
                <a:cs typeface="Circular Std Book Italic" panose="020B0604020101020102" pitchFamily="34" charset="0"/>
              </a:rPr>
              <a:t>These are set each week and make up 20% of your grade. They can be found in the course </a:t>
            </a:r>
            <a:r>
              <a:rPr lang="en-GB" dirty="0" err="1">
                <a:solidFill>
                  <a:srgbClr val="EBE5E5"/>
                </a:solidFill>
                <a:latin typeface="Circular Std Book Italic"/>
                <a:cs typeface="Circular Std Book Italic" panose="020B0604020101020102" pitchFamily="34" charset="0"/>
              </a:rPr>
              <a:t>DropBox</a:t>
            </a:r>
            <a:r>
              <a:rPr lang="en-GB" dirty="0">
                <a:solidFill>
                  <a:srgbClr val="EBE5E5"/>
                </a:solidFill>
                <a:latin typeface="Circular Std Book Italic"/>
                <a:cs typeface="Circular Std Book Italic" panose="020B0604020101020102" pitchFamily="34" charset="0"/>
              </a:rPr>
              <a:t>. The file is </a:t>
            </a:r>
            <a:r>
              <a:rPr lang="en-GB" b="1" dirty="0">
                <a:solidFill>
                  <a:srgbClr val="36B7B4"/>
                </a:solidFill>
                <a:latin typeface="Circular Std Book Italic"/>
                <a:cs typeface="Circular Std Book Italic" panose="020B0604020101020102" pitchFamily="34" charset="0"/>
                <a:hlinkClick r:id="rId2"/>
              </a:rPr>
              <a:t>here</a:t>
            </a:r>
            <a:endParaRPr lang="en-GB" dirty="0">
              <a:solidFill>
                <a:schemeClr val="bg1"/>
              </a:solidFill>
              <a:latin typeface="Circular Std Book Italic"/>
              <a:cs typeface="Circular Std Book Italic" panose="020B0604020101020102" pitchFamily="34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50354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349" y="129561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Data Science </a:t>
            </a:r>
            <a:b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</a:b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projects</a:t>
            </a:r>
            <a:r>
              <a:rPr lang="en-GB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923A-B3CB-4769-ACC7-75A98286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982075" y="186232"/>
            <a:ext cx="3209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9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E8-D24E-41DE-AA78-81A6EC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27" y="340080"/>
            <a:ext cx="10515600" cy="1325563"/>
          </a:xfrm>
          <a:solidFill>
            <a:srgbClr val="122B39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Circular Std Book Italic"/>
                <a:cs typeface="Circular Std Book Italic" panose="020B0604020101020102" pitchFamily="34" charset="0"/>
              </a:rPr>
              <a:t>Assessment</a:t>
            </a:r>
            <a:r>
              <a:rPr lang="en-GB" dirty="0">
                <a:solidFill>
                  <a:srgbClr val="0063AF"/>
                </a:solidFill>
                <a:latin typeface="Circular Std Book Italic"/>
                <a:cs typeface="Circular Std Book Italic" panose="020B0604020101020102" pitchFamily="34" charset="0"/>
              </a:rPr>
              <a:t>. </a:t>
            </a:r>
            <a:r>
              <a:rPr lang="en-GB" dirty="0">
                <a:solidFill>
                  <a:srgbClr val="F4C245"/>
                </a:solidFill>
                <a:latin typeface="Circular Std Book Italic"/>
                <a:cs typeface="Circular Std Book Italic" panose="020B0604020101020102" pitchFamily="34" charset="0"/>
              </a:rPr>
              <a:t>{Deadline: 8</a:t>
            </a:r>
            <a:r>
              <a:rPr lang="en-GB" baseline="30000" dirty="0">
                <a:solidFill>
                  <a:srgbClr val="F4C245"/>
                </a:solidFill>
                <a:latin typeface="Circular Std Book Italic"/>
                <a:cs typeface="Circular Std Book Italic" panose="020B0604020101020102" pitchFamily="34" charset="0"/>
              </a:rPr>
              <a:t>th</a:t>
            </a:r>
            <a:r>
              <a:rPr lang="en-GB" dirty="0">
                <a:solidFill>
                  <a:srgbClr val="F4C245"/>
                </a:solidFill>
                <a:latin typeface="Circular Std Book Italic"/>
                <a:cs typeface="Circular Std Book Italic" panose="020B0604020101020102" pitchFamily="34" charset="0"/>
              </a:rPr>
              <a:t> Jan}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234-01FB-4BC1-8F08-B28C710C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27" y="1522767"/>
            <a:ext cx="11445948" cy="499515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Coursework.</a:t>
            </a:r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 The coursework consists of two parts. 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36B7B4"/>
                </a:solidFill>
                <a:latin typeface="Circular Std Book Italic"/>
                <a:cs typeface="Circular Std Book Italic" panose="020B0604020101020102" pitchFamily="34" charset="0"/>
              </a:rPr>
              <a:t>DS Portfolio (20%). </a:t>
            </a:r>
            <a:r>
              <a:rPr lang="en-GB" dirty="0">
                <a:solidFill>
                  <a:schemeClr val="bg1"/>
                </a:solidFill>
                <a:latin typeface="Circular Std Book Italic"/>
                <a:cs typeface="Circular Std Book Italic" panose="020B0604020101020102" pitchFamily="34" charset="0"/>
              </a:rPr>
              <a:t>In each of the first 10 weeks you learn the steps to produce charts, tables or visualisations. These are worth 20% of your grade. Each week is graded equally, i.e. 2%. These should be completed during the week. Note that the portfolio is </a:t>
            </a:r>
            <a:r>
              <a:rPr lang="en-GB" dirty="0">
                <a:solidFill>
                  <a:srgbClr val="FF0000"/>
                </a:solidFill>
                <a:latin typeface="Circular Std Book Italic"/>
                <a:cs typeface="Circular Std Book Italic" panose="020B0604020101020102" pitchFamily="34" charset="0"/>
              </a:rPr>
              <a:t>NOT</a:t>
            </a:r>
            <a:r>
              <a:rPr lang="en-GB" dirty="0">
                <a:solidFill>
                  <a:schemeClr val="bg1"/>
                </a:solidFill>
                <a:latin typeface="Circular Std Book Italic"/>
                <a:cs typeface="Circular Std Book Italic" panose="020B0604020101020102" pitchFamily="34" charset="0"/>
              </a:rPr>
              <a:t> the same as for 2022.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DS Project (80%). </a:t>
            </a:r>
          </a:p>
          <a:p>
            <a:pPr lvl="1">
              <a:lnSpc>
                <a:spcPct val="150000"/>
              </a:lnSpc>
            </a:pPr>
            <a:r>
              <a:rPr lang="en-GB" b="0" i="0" dirty="0">
                <a:solidFill>
                  <a:srgbClr val="FBFEFF"/>
                </a:solidFill>
                <a:effectLst/>
                <a:latin typeface="Segoe UI" panose="020B0502040204020203" pitchFamily="34" charset="0"/>
              </a:rPr>
              <a:t>Between 3 and 8 charts. </a:t>
            </a:r>
            <a:r>
              <a:rPr lang="en-GB" dirty="0">
                <a:solidFill>
                  <a:srgbClr val="FBFEFF"/>
                </a:solidFill>
                <a:latin typeface="Segoe UI" panose="020B0502040204020203" pitchFamily="34" charset="0"/>
              </a:rPr>
              <a:t>E</a:t>
            </a:r>
            <a:r>
              <a:rPr lang="en-GB" b="0" i="0" dirty="0">
                <a:solidFill>
                  <a:srgbClr val="FBFEFF"/>
                </a:solidFill>
                <a:effectLst/>
                <a:latin typeface="Segoe UI" panose="020B0502040204020203" pitchFamily="34" charset="0"/>
              </a:rPr>
              <a:t>mbedded in your site, hosted by GitHub pages. 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rgbClr val="FBFEFF"/>
                </a:solidFill>
                <a:latin typeface="Segoe UI" panose="020B0502040204020203" pitchFamily="34" charset="0"/>
              </a:rPr>
              <a:t>An accompanying write-up (also embedded on your page) discussing:</a:t>
            </a:r>
          </a:p>
          <a:p>
            <a:pPr marL="1076325" lvl="1" indent="-447675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FBFEFF"/>
                </a:solidFill>
                <a:effectLst/>
                <a:latin typeface="Segoe UI" panose="020B0502040204020203" pitchFamily="34" charset="0"/>
              </a:rPr>
              <a:t>the aims of your project;</a:t>
            </a:r>
          </a:p>
          <a:p>
            <a:pPr marL="1076325" lvl="1" indent="-447675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FBFEFF"/>
                </a:solidFill>
                <a:effectLst/>
                <a:latin typeface="Segoe UI" panose="020B0502040204020203" pitchFamily="34" charset="0"/>
              </a:rPr>
              <a:t>the data you used, how you accessed it, including notes on automation/replication; </a:t>
            </a:r>
          </a:p>
          <a:p>
            <a:pPr marL="1076325" lvl="1" indent="-447675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FBFEFF"/>
                </a:solidFill>
                <a:effectLst/>
                <a:latin typeface="Segoe UI" panose="020B0502040204020203" pitchFamily="34" charset="0"/>
              </a:rPr>
              <a:t>challenges in data cleaning and/or analysis, and the tools you used to overcome them; </a:t>
            </a:r>
          </a:p>
          <a:p>
            <a:pPr marL="1076325" lvl="1" indent="-447675">
              <a:lnSpc>
                <a:spcPct val="150000"/>
              </a:lnSpc>
              <a:buFont typeface="+mj-lt"/>
              <a:buAutoNum type="arabicPeriod"/>
            </a:pPr>
            <a:r>
              <a:rPr lang="en-GB" b="0" i="0" dirty="0">
                <a:solidFill>
                  <a:srgbClr val="FBFEFF"/>
                </a:solidFill>
                <a:effectLst/>
                <a:latin typeface="Segoe UI" panose="020B0502040204020203" pitchFamily="34" charset="0"/>
              </a:rPr>
              <a:t>your conclusions.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b="0" i="0" dirty="0">
                <a:solidFill>
                  <a:srgbClr val="FBFEFF"/>
                </a:solidFill>
                <a:effectLst/>
                <a:latin typeface="Segoe UI" panose="020B0502040204020203" pitchFamily="34" charset="0"/>
              </a:rPr>
              <a:t>Each section must not exceed 200 words.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b="0" i="0" dirty="0">
              <a:solidFill>
                <a:srgbClr val="FBFEFF"/>
              </a:solidFill>
              <a:effectLst/>
              <a:latin typeface="Segoe UI" panose="020B0502040204020203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b="0" i="0" dirty="0">
              <a:solidFill>
                <a:srgbClr val="FBFEFF"/>
              </a:solidFill>
              <a:effectLst/>
              <a:latin typeface="Segoe UI" panose="020B0502040204020203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GB" b="1" dirty="0">
              <a:solidFill>
                <a:srgbClr val="36B7B4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b="1" dirty="0">
              <a:solidFill>
                <a:srgbClr val="36B7B4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chemeClr val="bg1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63AF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1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83FA-EEB7-47D9-935D-7234D206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014" y="3048411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Practical</a:t>
            </a:r>
            <a:r>
              <a:rPr lang="en-GB" sz="72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.</a:t>
            </a:r>
            <a:br>
              <a:rPr lang="en-GB" sz="7200" dirty="0">
                <a:solidFill>
                  <a:srgbClr val="36B7B4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</a:br>
            <a:r>
              <a:rPr lang="en-GB" sz="3100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  <a:t>UK Price Microdata</a:t>
            </a:r>
            <a:br>
              <a:rPr lang="en-GB" dirty="0">
                <a:solidFill>
                  <a:schemeClr val="bg1"/>
                </a:solidFill>
                <a:latin typeface="Circular Std Book Italic" panose="020B0604020101020102" pitchFamily="34" charset="0"/>
                <a:cs typeface="Circular Std Book Italic" panose="020B0604020101020102" pitchFamily="34" charset="0"/>
              </a:rPr>
            </a:br>
            <a:endParaRPr lang="en-GB" dirty="0">
              <a:solidFill>
                <a:srgbClr val="36B7B4"/>
              </a:solidFill>
              <a:latin typeface="Circular Std Book Italic" panose="020B0604020101020102" pitchFamily="34" charset="0"/>
              <a:cs typeface="Circular Std Book Italic" panose="020B0604020101020102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D2A013-A6CA-4DED-8683-7E7C43DF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658" y="269966"/>
            <a:ext cx="4147342" cy="65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5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www.evernote.com/shard/s17/res/6a13024e-3f10-4638-b459-73c8aff5b947/IMG_7723.JPG"/>
          <p:cNvSpPr>
            <a:spLocks noChangeAspect="1" noChangeArrowheads="1"/>
          </p:cNvSpPr>
          <p:nvPr/>
        </p:nvSpPr>
        <p:spPr bwMode="auto">
          <a:xfrm>
            <a:off x="1640682" y="748904"/>
            <a:ext cx="3032099" cy="30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914311"/>
            <a:endParaRPr lang="en-GB" sz="1425">
              <a:solidFill>
                <a:prstClr val="black"/>
              </a:solidFill>
              <a:latin typeface="Roboto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47E7D1-5AB0-C7CB-AAF5-2F64B912C2EF}"/>
              </a:ext>
            </a:extLst>
          </p:cNvPr>
          <p:cNvSpPr txBox="1"/>
          <p:nvPr/>
        </p:nvSpPr>
        <p:spPr>
          <a:xfrm>
            <a:off x="6186264" y="2526127"/>
            <a:ext cx="48203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>
                <a:solidFill>
                  <a:schemeClr val="bg1"/>
                </a:solidFill>
                <a:latin typeface="Roboto" panose="02000000000000000000" pitchFamily="2" charset="0"/>
                <a:cs typeface="Circular Std Book Italic" panose="020B0604020101020102" pitchFamily="34" charset="0"/>
              </a:rPr>
              <a:t>Our target:</a:t>
            </a:r>
          </a:p>
          <a:p>
            <a:pPr algn="l"/>
            <a:endParaRPr lang="en-GB" dirty="0">
              <a:solidFill>
                <a:schemeClr val="bg1"/>
              </a:solidFill>
              <a:latin typeface="Roboto" panose="02000000000000000000" pitchFamily="2" charset="0"/>
              <a:cs typeface="Circular Std Book Italic" panose="020B0604020101020102" pitchFamily="34" charset="0"/>
            </a:endParaRPr>
          </a:p>
          <a:p>
            <a:pPr algn="l"/>
            <a:r>
              <a:rPr lang="en-GB" sz="2400" dirty="0">
                <a:solidFill>
                  <a:schemeClr val="bg1"/>
                </a:solidFill>
                <a:latin typeface="Roboto" panose="02000000000000000000" pitchFamily="2" charset="0"/>
                <a:cs typeface="Circular Std Book Italic" panose="020B0604020101020102" pitchFamily="34" charset="0"/>
              </a:rPr>
              <a:t>An interactive choropleth of UK beer prices</a:t>
            </a:r>
          </a:p>
          <a:p>
            <a:pPr algn="l"/>
            <a:endParaRPr lang="en-GB" sz="1800" dirty="0">
              <a:solidFill>
                <a:schemeClr val="bg1"/>
              </a:solidFill>
              <a:latin typeface="Roboto" panose="02000000000000000000" pitchFamily="2" charset="0"/>
              <a:cs typeface="Circular Std Book Italic" panose="020B0604020101020102" pitchFamily="34" charset="0"/>
            </a:endParaRPr>
          </a:p>
        </p:txBody>
      </p:sp>
      <p:pic>
        <p:nvPicPr>
          <p:cNvPr id="23" name="Picture 22" descr="A map of the united kingdom&#10;&#10;Description automatically generated">
            <a:extLst>
              <a:ext uri="{FF2B5EF4-FFF2-40B4-BE49-F238E27FC236}">
                <a16:creationId xmlns:a16="http://schemas.microsoft.com/office/drawing/2014/main" id="{DCFA6730-E903-21A1-58EE-1E55E71D5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291" y="605152"/>
            <a:ext cx="3246182" cy="550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7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D2A013-A6CA-4DED-8683-7E7C43DF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658" y="269966"/>
            <a:ext cx="4147342" cy="658803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388DDC-94A2-9895-510A-AECBF6E64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3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280</Words>
  <Application>Microsoft Macintosh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Circular Std Book Italic</vt:lpstr>
      <vt:lpstr>Roboto</vt:lpstr>
      <vt:lpstr>Segoe UI</vt:lpstr>
      <vt:lpstr>Office Theme</vt:lpstr>
      <vt:lpstr>PowerPoint Presentation</vt:lpstr>
      <vt:lpstr>Automated Data Visualisation for Policymaking.  Week 8. Seminar </vt:lpstr>
      <vt:lpstr>Week 8. Reminders</vt:lpstr>
      <vt:lpstr>Data Science  projects.</vt:lpstr>
      <vt:lpstr>Assessment. {Deadline: 8th Jan}</vt:lpstr>
      <vt:lpstr>Practical. UK Price Microdata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Economics.</dc:title>
  <dc:creator>Xenia Levantis</dc:creator>
  <cp:lastModifiedBy>Mcevoy,FL</cp:lastModifiedBy>
  <cp:revision>104</cp:revision>
  <dcterms:created xsi:type="dcterms:W3CDTF">2021-07-20T09:12:48Z</dcterms:created>
  <dcterms:modified xsi:type="dcterms:W3CDTF">2024-11-22T11:57:00Z</dcterms:modified>
</cp:coreProperties>
</file>