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E1A3570-3165-4CC1-9CCE-BBCF25DE240F}">
          <p14:sldIdLst>
            <p14:sldId id="256"/>
            <p14:sldId id="258"/>
            <p14:sldId id="257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61" autoAdjust="0"/>
  </p:normalViewPr>
  <p:slideViewPr>
    <p:cSldViewPr snapToGrid="0">
      <p:cViewPr varScale="1">
        <p:scale>
          <a:sx n="81" d="100"/>
          <a:sy n="81" d="100"/>
        </p:scale>
        <p:origin x="-78" y="-5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5047-9128-4510-9C7D-2CD3DF47ECC9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394E-A5EA-46DA-8FAC-99154A623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08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5047-9128-4510-9C7D-2CD3DF47ECC9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394E-A5EA-46DA-8FAC-99154A623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41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5047-9128-4510-9C7D-2CD3DF47ECC9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394E-A5EA-46DA-8FAC-99154A623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43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5047-9128-4510-9C7D-2CD3DF47ECC9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394E-A5EA-46DA-8FAC-99154A623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01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5047-9128-4510-9C7D-2CD3DF47ECC9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394E-A5EA-46DA-8FAC-99154A623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5047-9128-4510-9C7D-2CD3DF47ECC9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394E-A5EA-46DA-8FAC-99154A623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77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5047-9128-4510-9C7D-2CD3DF47ECC9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394E-A5EA-46DA-8FAC-99154A6233E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2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5047-9128-4510-9C7D-2CD3DF47ECC9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394E-A5EA-46DA-8FAC-99154A6233E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3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5047-9128-4510-9C7D-2CD3DF47ECC9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394E-A5EA-46DA-8FAC-99154A623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9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5047-9128-4510-9C7D-2CD3DF47ECC9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394E-A5EA-46DA-8FAC-99154A623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77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5047-9128-4510-9C7D-2CD3DF47ECC9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394E-A5EA-46DA-8FAC-99154A623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57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C15047-9128-4510-9C7D-2CD3DF47ECC9}" type="datetimeFigureOut">
              <a:rPr lang="fr-FR" smtClean="0"/>
              <a:t>22/09/2017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394E-A5EA-46DA-8FAC-99154A623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72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71181" y="403444"/>
            <a:ext cx="10950766" cy="126010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Les réseaux sociaux et son référencement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13" y="1315946"/>
            <a:ext cx="5676506" cy="51124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ZoneTexte 4"/>
          <p:cNvSpPr txBox="1"/>
          <p:nvPr/>
        </p:nvSpPr>
        <p:spPr>
          <a:xfrm>
            <a:off x="10016800" y="5673687"/>
            <a:ext cx="173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Florian GARCIA</a:t>
            </a:r>
          </a:p>
          <a:p>
            <a:r>
              <a:rPr lang="fr-FR" b="1" i="1" dirty="0" smtClean="0"/>
              <a:t>Adrien BREGEAT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3644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 smtClean="0"/>
              <a:t>Introduction</a:t>
            </a:r>
            <a:endParaRPr lang="fr-FR" sz="4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</a:t>
            </a:r>
          </a:p>
          <a:p>
            <a:r>
              <a:rPr lang="fr-FR" dirty="0" smtClean="0"/>
              <a:t>Pour quelles raisons utiliser des réseaux sociaux ?</a:t>
            </a:r>
          </a:p>
          <a:p>
            <a:r>
              <a:rPr lang="fr-FR" dirty="0"/>
              <a:t>Comment utiliser les réseaux sociaux pour valoriser mon site ?</a:t>
            </a:r>
            <a:endParaRPr lang="fr-FR" dirty="0" smtClean="0"/>
          </a:p>
          <a:p>
            <a:r>
              <a:rPr lang="fr-FR" dirty="0" smtClean="0"/>
              <a:t>Utiliser les réseaux sociaux pour optimiser son référencement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699913" y="6389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59" y="4200228"/>
            <a:ext cx="3021736" cy="23742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4928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/>
              <a:t>Définition d’un réseau social</a:t>
            </a:r>
            <a:endParaRPr lang="fr-FR" sz="4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n réseau social représente un groupement qui a un sens : la famille, les collègues, un groupe d'amis, une communauté, etc. Il s'agit d'un agencement de liens entre des individus et/ou des organisations.</a:t>
            </a:r>
            <a:endParaRPr lang="fr-FR" dirty="0"/>
          </a:p>
          <a:p>
            <a:pPr marL="3657600" lvl="8" indent="0" algn="r">
              <a:buNone/>
            </a:pPr>
            <a:r>
              <a:rPr lang="fr-FR" sz="900" i="1" dirty="0" smtClean="0"/>
              <a:t>Wikipédia</a:t>
            </a:r>
            <a:endParaRPr lang="fr-FR" sz="900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51" y="5209263"/>
            <a:ext cx="857049" cy="8499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93" y="4621642"/>
            <a:ext cx="1437587" cy="14375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11" y="5511059"/>
            <a:ext cx="548170" cy="5481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90" y="4152899"/>
            <a:ext cx="2091531" cy="2091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3" y="3695700"/>
            <a:ext cx="4077970" cy="2548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7" y="4980803"/>
            <a:ext cx="1049764" cy="10784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ZoneTexte 9"/>
          <p:cNvSpPr txBox="1"/>
          <p:nvPr/>
        </p:nvSpPr>
        <p:spPr>
          <a:xfrm>
            <a:off x="11732964" y="6345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262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9393" y="323083"/>
            <a:ext cx="12118428" cy="1169385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/>
              <a:t>Pourquoi utiliser les réseaux sociaux pour valoriser mon site ?</a:t>
            </a:r>
            <a:endParaRPr lang="fr-FR" sz="4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4117" y="2172467"/>
            <a:ext cx="2640724" cy="2620251"/>
          </a:xfrm>
        </p:spPr>
        <p:txBody>
          <a:bodyPr>
            <a:normAutofit fontScale="92500" lnSpcReduction="10000"/>
          </a:bodyPr>
          <a:lstStyle/>
          <a:p>
            <a:r>
              <a:rPr lang="fr-FR" sz="3200" dirty="0" smtClean="0"/>
              <a:t>Monde</a:t>
            </a:r>
          </a:p>
          <a:p>
            <a:r>
              <a:rPr lang="fr-FR" sz="3200" dirty="0" smtClean="0"/>
              <a:t>Gratuit</a:t>
            </a:r>
          </a:p>
          <a:p>
            <a:r>
              <a:rPr lang="fr-FR" sz="3200" dirty="0" smtClean="0"/>
              <a:t>Viral</a:t>
            </a:r>
          </a:p>
          <a:p>
            <a:r>
              <a:rPr lang="fr-FR" sz="3200" dirty="0" smtClean="0"/>
              <a:t>Accessible</a:t>
            </a:r>
          </a:p>
          <a:p>
            <a:r>
              <a:rPr lang="fr-FR" sz="3200" dirty="0" smtClean="0"/>
              <a:t>Mode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13" y="1842498"/>
            <a:ext cx="6474811" cy="341940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ZoneTexte 4"/>
          <p:cNvSpPr txBox="1"/>
          <p:nvPr/>
        </p:nvSpPr>
        <p:spPr>
          <a:xfrm>
            <a:off x="11732964" y="6345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8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735" y="259617"/>
            <a:ext cx="11732964" cy="1416783"/>
          </a:xfrm>
        </p:spPr>
        <p:txBody>
          <a:bodyPr>
            <a:normAutofit/>
          </a:bodyPr>
          <a:lstStyle/>
          <a:p>
            <a:r>
              <a:rPr lang="fr-FR" sz="3500" b="1" dirty="0" smtClean="0"/>
              <a:t>Comment </a:t>
            </a:r>
            <a:r>
              <a:rPr lang="fr-FR" sz="3500" b="1" dirty="0"/>
              <a:t>utiliser les réseaux sociaux pour valoriser mon site ?</a:t>
            </a:r>
            <a:endParaRPr lang="fr-FR" sz="3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700" dirty="0" smtClean="0"/>
              <a:t>En insérant des liens hypertexte vers son site</a:t>
            </a:r>
          </a:p>
          <a:p>
            <a:r>
              <a:rPr lang="fr-FR" sz="2700" dirty="0" smtClean="0"/>
              <a:t>En publiant du contenu d’actualité</a:t>
            </a:r>
          </a:p>
          <a:p>
            <a:r>
              <a:rPr lang="fr-FR" sz="2700" dirty="0" smtClean="0"/>
              <a:t>En créant une communauté</a:t>
            </a:r>
          </a:p>
          <a:p>
            <a:r>
              <a:rPr lang="fr-FR" sz="2700" dirty="0" smtClean="0"/>
              <a:t>En identifiant ces cibles : clients, contacts, collaborateurs, associés, réseau d'influence, leaders d'opinion, media...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03" y="4360419"/>
            <a:ext cx="3077397" cy="1732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63" y="4409475"/>
            <a:ext cx="2525109" cy="1683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12" y="4352451"/>
            <a:ext cx="3302547" cy="1797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ZoneTexte 6"/>
          <p:cNvSpPr txBox="1"/>
          <p:nvPr/>
        </p:nvSpPr>
        <p:spPr>
          <a:xfrm>
            <a:off x="11732964" y="6345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6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Utiliser les réseaux sociaux pour optimiser son référencement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Les </a:t>
            </a:r>
            <a:r>
              <a:rPr lang="fr-FR" sz="2400" dirty="0"/>
              <a:t>réseaux sociaux ont un impact sur le référencement naturel mais un impact indirect.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En </a:t>
            </a:r>
            <a:r>
              <a:rPr lang="fr-FR" sz="2400" dirty="0"/>
              <a:t>clair, les réseaux sociaux permettent de développer la visibilité d’un site, sa popularité et de générer du trafic qualifié.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Les </a:t>
            </a:r>
            <a:r>
              <a:rPr lang="fr-FR" sz="2400" dirty="0"/>
              <a:t>réseaux sociaux permettent également d’accroître le nombre de liens pointant vers le site (des liens en </a:t>
            </a:r>
            <a:r>
              <a:rPr lang="fr-FR" sz="2400" dirty="0" err="1"/>
              <a:t>nofollow</a:t>
            </a:r>
            <a:r>
              <a:rPr lang="fr-FR" sz="2400" dirty="0"/>
              <a:t>, mais des liens tout de même</a:t>
            </a:r>
            <a:r>
              <a:rPr lang="fr-FR" sz="2400" dirty="0" smtClean="0"/>
              <a:t>).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06" y="4517829"/>
            <a:ext cx="3876021" cy="19622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1732964" y="6345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7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408841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Exemple</a:t>
            </a:r>
            <a:endParaRPr lang="fr-FR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" y="2228192"/>
            <a:ext cx="6264245" cy="4351338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75" y="1082564"/>
            <a:ext cx="4105990" cy="242789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41" y="1310880"/>
            <a:ext cx="4733932" cy="338724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72" y="1896954"/>
            <a:ext cx="2377380" cy="161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ectangle 16"/>
          <p:cNvSpPr/>
          <p:nvPr/>
        </p:nvSpPr>
        <p:spPr>
          <a:xfrm>
            <a:off x="5833472" y="3026980"/>
            <a:ext cx="1730393" cy="2207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2701159" y="3258207"/>
            <a:ext cx="2933582" cy="6936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42" y="4161843"/>
            <a:ext cx="3509839" cy="22602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5" name="Connecteur droit avec flèche 24"/>
          <p:cNvCxnSpPr/>
          <p:nvPr/>
        </p:nvCxnSpPr>
        <p:spPr>
          <a:xfrm>
            <a:off x="6915193" y="3331779"/>
            <a:ext cx="0" cy="8300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1732964" y="6345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6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Les réseaux sociaux sont incontestablement un des outils numérique qui a explosé au début du 21</a:t>
            </a:r>
            <a:r>
              <a:rPr lang="fr-FR" sz="2400" baseline="30000" dirty="0" smtClean="0"/>
              <a:t>e</a:t>
            </a:r>
            <a:r>
              <a:rPr lang="fr-FR" sz="2400" dirty="0" smtClean="0"/>
              <a:t> siècle pour devenir maintenant incontournable pour les marques. D’ailleurs celles-ci ont développé des stratégies commerciales interne liés aux réseaux sociaux.</a:t>
            </a:r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Le métier de </a:t>
            </a:r>
            <a:r>
              <a:rPr lang="fr-FR" sz="2400" dirty="0" err="1" smtClean="0"/>
              <a:t>community</a:t>
            </a:r>
            <a:r>
              <a:rPr lang="fr-FR" sz="2400" dirty="0" smtClean="0"/>
              <a:t> manager ou Animateur de communauté </a:t>
            </a:r>
            <a:r>
              <a:rPr lang="fr-FR" sz="2400" dirty="0"/>
              <a:t>consiste à animer et à fédérer des communautés sur </a:t>
            </a:r>
            <a:r>
              <a:rPr lang="fr-FR" sz="2400" dirty="0" smtClean="0"/>
              <a:t>Internet</a:t>
            </a:r>
            <a:r>
              <a:rPr lang="fr-FR" sz="2400" dirty="0"/>
              <a:t> pour le compte d'une société, d'une marque, d’une célébrité ou d’une institution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23" y="4757489"/>
            <a:ext cx="1879601" cy="17424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1732964" y="6345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68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250</TotalTime>
  <Words>283</Words>
  <Application>Microsoft Office PowerPoint</Application>
  <PresentationFormat>Personnalisé</PresentationFormat>
  <Paragraphs>41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HDOfficeLightV0</vt:lpstr>
      <vt:lpstr>Les réseaux sociaux et son référencement</vt:lpstr>
      <vt:lpstr>Introduction</vt:lpstr>
      <vt:lpstr>Définition d’un réseau social</vt:lpstr>
      <vt:lpstr>Pourquoi utiliser les réseaux sociaux pour valoriser mon site ?</vt:lpstr>
      <vt:lpstr>Comment utiliser les réseaux sociaux pour valoriser mon site ?</vt:lpstr>
      <vt:lpstr>Utiliser les réseaux sociaux pour optimiser son référencement</vt:lpstr>
      <vt:lpstr>Exemple</vt:lpstr>
      <vt:lpstr>Conclusion</vt:lpstr>
    </vt:vector>
  </TitlesOfParts>
  <Company>MDF et PFIT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BREGEAT</dc:creator>
  <cp:lastModifiedBy>Nassima GUETTARI</cp:lastModifiedBy>
  <cp:revision>21</cp:revision>
  <dcterms:created xsi:type="dcterms:W3CDTF">2017-09-21T10:56:12Z</dcterms:created>
  <dcterms:modified xsi:type="dcterms:W3CDTF">2017-09-22T12:39:09Z</dcterms:modified>
</cp:coreProperties>
</file>