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5F41-DAC3-4B48-8A81-630BCD9D8F85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C66-1D58-4497-AD22-BA4FD973C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santé : lien de confiance car transparence + service qui aiguille le consommateur dans ses achats = les utilisateurs sont à fortiori dépendant de l’application pour faire leurs achats alors que l’application ne peut remplacer un nutritionniste + ils risque d’être à la merci des bonnes ou mauvaises intentions de la société </a:t>
            </a:r>
            <a:endParaRPr lang="fr-FR" dirty="0">
              <a:effectLst/>
            </a:endParaRPr>
          </a:p>
          <a:p>
            <a:pPr rtl="0"/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Vente de données : L’utilisation massive de l’application permet de dresser le profil socioéconomique de chaque utilisateur, risque de vente de ses données aux fabricants ou autres entreprises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A5C66-1D58-4497-AD22-BA4FD973C4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720E-125F-47E9-84FF-05190B22F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A446FF-61B2-4CFE-AFC3-9FC01381D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0D022-60B4-40F2-A9BA-71BB14E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D83E0-B6F1-46C4-9911-197595A6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9B91E-DDF2-4855-9343-6E7D3C5D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1310-3636-4BB8-AE3A-BC4EFBF9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A424D-7A18-49AB-A52B-888ECFBC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D6B15-3F14-4951-A8F9-DB6156AE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A89FF-6CB6-420B-A65D-A9CC142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9EA39-1FE9-4AE1-B4F8-CB2D3006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C1573E-0B15-459F-96C0-552EC56E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F41940-A3C7-4F9F-90AD-71A457D2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E0EBE-4632-45D5-A107-E7CBD76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3D1C4-8E6A-4BDD-8A46-51B7524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B58BC-BBEA-454C-ACA9-FEC181F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0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0F7FF-11C7-4510-A631-A7276427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38C20-2FA0-418B-A538-26D390F6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45FDE-AC0E-49A0-A745-11DBDBC9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13994-1C1A-4238-AA35-23DB06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EA54E-08AB-4E95-8247-3DBEEA2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B5578-89DE-4063-A369-573B8190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6A9BD-3C9E-432D-B88E-A048B06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BA24D-74DA-4900-A0CF-273DCD65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A2EDB-83EF-4D68-B683-80A1A92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A7EA5-EE55-4AB0-B9F0-2867A260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43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34951-059F-4E07-A8D0-ABBB175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C3528-7C92-4684-B13A-337B3D33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FBC6D9-E237-472B-9EC5-8644B6A4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8713C-5172-454C-B392-357B068B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58302-0369-417F-97AC-10E5796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B30E-4C98-429A-B2EF-80F2E188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63C2D-F2E3-4A6A-848C-19DC737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05B66D-F727-4356-99F0-7390B0AC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16434-E845-403F-91C5-409B26FB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0083EA-E6BD-4358-8B8E-269C2EE9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2C2A73-F1AE-47DE-B0F8-45F7E44E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4CC24-6B04-4C21-90F2-8E940DC5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BAC79E-9DB4-4E65-B792-6A1C2936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7812DB-65C6-4169-A1A0-4430456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0988-1D19-4EA7-A291-22074979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E09CEF-AD72-44C4-9A00-600B6D1E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D1B2D-BA2A-4B66-834B-DF395F65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2F13A-D8BE-4D0B-9755-DAB71F66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A3271C-870B-4FA0-8456-D48D23D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8847CC-DD91-4A9C-91C9-8CDDB12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47DB4-E2D9-40D8-8A74-C09D219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45D5-7539-406F-AED0-2480BE05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3F25F-FB13-4A3A-91C6-B4E3B27A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1BE9D-D1FE-4DF7-A41C-E10BB957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2FC31-BEDB-45CC-8475-1341C9B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2F658-9769-4C45-9B57-E6D154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D1BF8-E736-430D-AEDF-721B9A9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1C373-A3AD-46F5-B4AC-138B227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CF516E-A8B2-46AF-AD36-11729333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FF870-1537-47BF-9F13-8440990D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20B5B0-19D2-490F-88FA-9AAC2622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E39D4-CA8F-4390-B86E-327B3C49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5410-C7DE-46FD-B8A0-1FF6B66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72075D-5530-456C-892A-366F2CC2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F93D4-7E1D-4463-8EA4-6A5D92D3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C5E9C-8F49-4BF7-A3F2-3B64AFD1C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D66D4-8714-4F9F-B935-FB0BB29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86CB1-965A-409C-80CB-D56ECAA96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8D191-842E-4D15-8068-E6E81739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Décodage et dernières difficultés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68F491-9651-4FAB-92B9-743F4EB26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32197" r="27423" b="18550"/>
          <a:stretch/>
        </p:blipFill>
        <p:spPr bwMode="auto">
          <a:xfrm>
            <a:off x="309490" y="2447129"/>
            <a:ext cx="6935372" cy="3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4F6870-071E-4E25-ABF8-3B0C59310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1115" r="18654" b="15407"/>
          <a:stretch/>
        </p:blipFill>
        <p:spPr bwMode="auto">
          <a:xfrm>
            <a:off x="7818559" y="1448972"/>
            <a:ext cx="4063951" cy="2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1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4A248-E73E-41F4-81A1-F22994AA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Quelles dérives à anticiper ?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A94AA4-297F-4C76-AE5B-8907ECCB5EAE}"/>
              </a:ext>
            </a:extLst>
          </p:cNvPr>
          <p:cNvSpPr/>
          <p:nvPr/>
        </p:nvSpPr>
        <p:spPr>
          <a:xfrm>
            <a:off x="1151732" y="2667567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22E485-A849-46B0-9BC5-12D36BEA721A}"/>
              </a:ext>
            </a:extLst>
          </p:cNvPr>
          <p:cNvSpPr txBox="1"/>
          <p:nvPr/>
        </p:nvSpPr>
        <p:spPr>
          <a:xfrm>
            <a:off x="1138125" y="2667567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très bon marché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2F5464-7592-4267-BBF4-FC1CC65CB51B}"/>
              </a:ext>
            </a:extLst>
          </p:cNvPr>
          <p:cNvSpPr/>
          <p:nvPr/>
        </p:nvSpPr>
        <p:spPr>
          <a:xfrm>
            <a:off x="1138125" y="3473791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015EE0-E2BA-4F70-8D28-14C8A60260CA}"/>
              </a:ext>
            </a:extLst>
          </p:cNvPr>
          <p:cNvSpPr/>
          <p:nvPr/>
        </p:nvSpPr>
        <p:spPr>
          <a:xfrm>
            <a:off x="1138124" y="4269141"/>
            <a:ext cx="2849336" cy="3922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FFAB79-D4BE-49CB-82FB-D01C3913B45C}"/>
              </a:ext>
            </a:extLst>
          </p:cNvPr>
          <p:cNvSpPr txBox="1"/>
          <p:nvPr/>
        </p:nvSpPr>
        <p:spPr>
          <a:xfrm>
            <a:off x="1248342" y="3485244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 limitée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5F7A6C-FBDA-47AD-9B09-A7EB61E2C811}"/>
              </a:ext>
            </a:extLst>
          </p:cNvPr>
          <p:cNvSpPr txBox="1"/>
          <p:nvPr/>
        </p:nvSpPr>
        <p:spPr>
          <a:xfrm>
            <a:off x="1234735" y="4260505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Dérives possibles limités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6B5FECC-6293-4E1B-B722-E0BBEFAC1915}"/>
              </a:ext>
            </a:extLst>
          </p:cNvPr>
          <p:cNvSpPr/>
          <p:nvPr/>
        </p:nvSpPr>
        <p:spPr>
          <a:xfrm>
            <a:off x="2486176" y="3070679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526131B-4C7F-46A8-9688-26F306F7E827}"/>
              </a:ext>
            </a:extLst>
          </p:cNvPr>
          <p:cNvSpPr/>
          <p:nvPr/>
        </p:nvSpPr>
        <p:spPr>
          <a:xfrm>
            <a:off x="2472569" y="3876903"/>
            <a:ext cx="180447" cy="39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BC220B8E-3E65-4642-BA1C-93B6462687D1}"/>
              </a:ext>
            </a:extLst>
          </p:cNvPr>
          <p:cNvSpPr/>
          <p:nvPr/>
        </p:nvSpPr>
        <p:spPr>
          <a:xfrm rot="16200000">
            <a:off x="5727168" y="980604"/>
            <a:ext cx="202617" cy="368203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86C8E7-2B05-4255-ADAD-C4F07801C561}"/>
              </a:ext>
            </a:extLst>
          </p:cNvPr>
          <p:cNvSpPr txBox="1"/>
          <p:nvPr/>
        </p:nvSpPr>
        <p:spPr>
          <a:xfrm>
            <a:off x="4158291" y="2394314"/>
            <a:ext cx="336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graphique fonctionnelle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BEC446-26A4-404C-B473-C830BAE3B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92" y="2578980"/>
            <a:ext cx="4488726" cy="22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C1D5C08-C644-4A25-A725-DC1CEDB8821C}"/>
              </a:ext>
            </a:extLst>
          </p:cNvPr>
          <p:cNvSpPr/>
          <p:nvPr/>
        </p:nvSpPr>
        <p:spPr>
          <a:xfrm rot="5400000">
            <a:off x="5719619" y="1861349"/>
            <a:ext cx="231318" cy="36684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FEC334-79F8-45D4-A0A5-2070551C73C1}"/>
              </a:ext>
            </a:extLst>
          </p:cNvPr>
          <p:cNvSpPr txBox="1"/>
          <p:nvPr/>
        </p:nvSpPr>
        <p:spPr>
          <a:xfrm>
            <a:off x="4251278" y="3220603"/>
            <a:ext cx="32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peu utilisée </a:t>
            </a:r>
          </a:p>
        </p:txBody>
      </p:sp>
    </p:spTree>
    <p:extLst>
      <p:ext uri="{BB962C8B-B14F-4D97-AF65-F5344CB8AC3E}">
        <p14:creationId xmlns:p14="http://schemas.microsoft.com/office/powerpoint/2010/main" val="7038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A7659-48E7-4062-B2B3-C08DD12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à haut niveau d’investissement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5E9DE-2F57-4277-B9D7-C14A5AFFE1F9}"/>
              </a:ext>
            </a:extLst>
          </p:cNvPr>
          <p:cNvSpPr/>
          <p:nvPr/>
        </p:nvSpPr>
        <p:spPr>
          <a:xfrm>
            <a:off x="4734636" y="2014234"/>
            <a:ext cx="2722727" cy="68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Equipe de développement conséquente </a:t>
            </a:r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C79510-CEF6-402F-8441-4704763E0016}"/>
              </a:ext>
            </a:extLst>
          </p:cNvPr>
          <p:cNvSpPr/>
          <p:nvPr/>
        </p:nvSpPr>
        <p:spPr>
          <a:xfrm>
            <a:off x="4734633" y="3116399"/>
            <a:ext cx="2695433" cy="582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Large diffusion de l’application </a:t>
            </a:r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66DB37-0B86-4D88-B79C-922B47F291C4}"/>
              </a:ext>
            </a:extLst>
          </p:cNvPr>
          <p:cNvSpPr/>
          <p:nvPr/>
        </p:nvSpPr>
        <p:spPr>
          <a:xfrm>
            <a:off x="4734634" y="4115450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Dérives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476202-031C-47B9-ACF7-7F880D0C20FE}"/>
              </a:ext>
            </a:extLst>
          </p:cNvPr>
          <p:cNvSpPr/>
          <p:nvPr/>
        </p:nvSpPr>
        <p:spPr>
          <a:xfrm>
            <a:off x="2550992" y="5052375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Santé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13C068-8266-4694-9C2A-AC6F06A899BF}"/>
              </a:ext>
            </a:extLst>
          </p:cNvPr>
          <p:cNvSpPr/>
          <p:nvPr/>
        </p:nvSpPr>
        <p:spPr>
          <a:xfrm>
            <a:off x="6945575" y="5052374"/>
            <a:ext cx="2695433" cy="52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Ventes de données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7538C6FD-5369-4484-8A32-9F57F1987FA3}"/>
              </a:ext>
            </a:extLst>
          </p:cNvPr>
          <p:cNvSpPr/>
          <p:nvPr/>
        </p:nvSpPr>
        <p:spPr>
          <a:xfrm>
            <a:off x="6042543" y="2710263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477CFA6-D5C1-4DD1-97B2-C0F8EEA3F0DD}"/>
              </a:ext>
            </a:extLst>
          </p:cNvPr>
          <p:cNvSpPr/>
          <p:nvPr/>
        </p:nvSpPr>
        <p:spPr>
          <a:xfrm>
            <a:off x="6042543" y="3709314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0110750-5FA9-4424-A3F0-193DF8E7A6F4}"/>
              </a:ext>
            </a:extLst>
          </p:cNvPr>
          <p:cNvSpPr/>
          <p:nvPr/>
        </p:nvSpPr>
        <p:spPr>
          <a:xfrm>
            <a:off x="4930251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8CA8085-C7C9-4E30-B740-D9AF16D206A5}"/>
              </a:ext>
            </a:extLst>
          </p:cNvPr>
          <p:cNvSpPr/>
          <p:nvPr/>
        </p:nvSpPr>
        <p:spPr>
          <a:xfrm>
            <a:off x="7154838" y="4646238"/>
            <a:ext cx="106911" cy="40613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99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EF7B7-7EB0-4640-B5D5-2110AF0D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Signification des chiffres du code-barres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AEB8E-0BB6-4373-BA6A-8D419B085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92" y="1981200"/>
            <a:ext cx="5835015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39F56-BC92-442C-BB42-06D1645E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L’encodage des chiffres</a:t>
            </a:r>
            <a:r>
              <a:rPr lang="fr-FR" dirty="0"/>
              <a:t> 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C3F230-AC8D-4ACC-95F6-6C0D7AE9EF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6" y="2217418"/>
            <a:ext cx="4137660" cy="270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636349-6683-485C-958C-BE58AD160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59" y="2074543"/>
            <a:ext cx="3676650" cy="285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00C6CB-0742-42B3-A0DE-A653DFCA82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209" y="2117404"/>
            <a:ext cx="2215515" cy="2808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62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D3375-778E-4660-B1FE-9D965A6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top </a:t>
            </a:r>
            <a:r>
              <a:rPr lang="fr-FR" dirty="0" err="1"/>
              <a:t>hat</a:t>
            </a:r>
            <a:r>
              <a:rPr lang="fr-FR" dirty="0"/>
              <a:t> black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85" y="415948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5" y="3429000"/>
            <a:ext cx="276990" cy="565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245141" cy="1710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445568" y="1804931"/>
            <a:ext cx="3117360" cy="70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523" y="1646347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419138" y="2404621"/>
            <a:ext cx="1148080" cy="8759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250184" y="1651746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815730" y="3759469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375830" y="2339349"/>
            <a:ext cx="15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83" y="2862805"/>
            <a:ext cx="5416470" cy="3212899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092A958F-3522-44F5-BC77-7557744D5BA5}"/>
              </a:ext>
            </a:extLst>
          </p:cNvPr>
          <p:cNvSpPr txBox="1">
            <a:spLocks/>
          </p:cNvSpPr>
          <p:nvPr/>
        </p:nvSpPr>
        <p:spPr>
          <a:xfrm>
            <a:off x="7112758" y="1311624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94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Fonction </a:t>
            </a:r>
            <a:r>
              <a:rPr lang="fr-FR" sz="3600" dirty="0" err="1"/>
              <a:t>regionprops</a:t>
            </a:r>
            <a:r>
              <a:rPr lang="fr-FR" sz="3600" dirty="0"/>
              <a:t>()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F53C3BD-DBE1-4C5B-B295-C721F88E5AA5}"/>
              </a:ext>
            </a:extLst>
          </p:cNvPr>
          <p:cNvGrpSpPr/>
          <p:nvPr/>
        </p:nvGrpSpPr>
        <p:grpSpPr>
          <a:xfrm>
            <a:off x="8065144" y="2680039"/>
            <a:ext cx="3564436" cy="2653961"/>
            <a:chOff x="8065144" y="2680039"/>
            <a:chExt cx="3564436" cy="2653961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allongées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13B22F50-E5D5-4079-A7AA-D9829DE61D0E}"/>
              </a:ext>
            </a:extLst>
          </p:cNvPr>
          <p:cNvGrpSpPr/>
          <p:nvPr/>
        </p:nvGrpSpPr>
        <p:grpSpPr>
          <a:xfrm>
            <a:off x="8442961" y="1539604"/>
            <a:ext cx="2570479" cy="1600282"/>
            <a:chOff x="8853987" y="2680039"/>
            <a:chExt cx="2775593" cy="1701411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1317D2E-5293-4EBE-B007-2C6484BB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E212679-643B-4C50-B597-7139894C5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DB96EE9-43DA-4F1D-B759-C0F885D00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de même orientation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8E018F01-C444-4F09-BC19-054C57355973}"/>
              </a:ext>
            </a:extLst>
          </p:cNvPr>
          <p:cNvGraphicFramePr>
            <a:graphicFrameLocks noGrp="1"/>
          </p:cNvGraphicFramePr>
          <p:nvPr/>
        </p:nvGraphicFramePr>
        <p:xfrm>
          <a:off x="6875779" y="3429000"/>
          <a:ext cx="3241040" cy="270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208">
                  <a:extLst>
                    <a:ext uri="{9D8B030D-6E8A-4147-A177-3AD203B41FA5}">
                      <a16:colId xmlns:a16="http://schemas.microsoft.com/office/drawing/2014/main" val="288907050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04928898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3844699066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614107677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273112165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Régions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81998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59853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3864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11766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90338"/>
                  </a:ext>
                </a:extLst>
              </a:tr>
              <a:tr h="21782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9003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53161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voisines</a:t>
            </a:r>
          </a:p>
        </p:txBody>
      </p:sp>
      <p:pic>
        <p:nvPicPr>
          <p:cNvPr id="5" name="Image 4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D3A1FB39-28EB-48BF-A9E8-95B94DD6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4" y="2065511"/>
            <a:ext cx="6952606" cy="1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39" y="557755"/>
            <a:ext cx="4663831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Un filtre supplémentaire sur les tailles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E16A54-97AE-4024-84E9-FFE02334C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44921" r="20846" b="25731"/>
          <a:stretch/>
        </p:blipFill>
        <p:spPr>
          <a:xfrm>
            <a:off x="4677691" y="1674056"/>
            <a:ext cx="7514309" cy="31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1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264</Words>
  <Application>Microsoft Office PowerPoint</Application>
  <PresentationFormat>Grand écran</PresentationFormat>
  <Paragraphs>85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Filtre top hat 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Décodage et dernières difficultés</vt:lpstr>
      <vt:lpstr>Quelles dérives à anticiper ? </vt:lpstr>
      <vt:lpstr>Application à haut niveau d’investissement</vt:lpstr>
      <vt:lpstr>Signification des chiffres du code-barres</vt:lpstr>
      <vt:lpstr>L’encodage des chiffres 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Gaetan Gaudard</cp:lastModifiedBy>
  <cp:revision>19</cp:revision>
  <dcterms:created xsi:type="dcterms:W3CDTF">2020-06-05T10:54:46Z</dcterms:created>
  <dcterms:modified xsi:type="dcterms:W3CDTF">2020-06-05T14:12:47Z</dcterms:modified>
</cp:coreProperties>
</file>