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69" r:id="rId3"/>
    <p:sldId id="270" r:id="rId4"/>
    <p:sldId id="256" r:id="rId5"/>
    <p:sldId id="257" r:id="rId6"/>
    <p:sldId id="259" r:id="rId7"/>
    <p:sldId id="272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1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16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43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1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2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9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73BF-F6D0-4EBD-A4AC-9501E4C4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68" y="167957"/>
            <a:ext cx="9144000" cy="1071563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Arial Black" panose="020B0A04020102020204" pitchFamily="34" charset="0"/>
              </a:rPr>
              <a:t>Barcode</a:t>
            </a:r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 Reader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1D159-7F49-4109-A464-B3DA658D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6217921"/>
            <a:ext cx="9144000" cy="472122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BARGES Tanguy, METRAS Gaël, JAMADI </a:t>
            </a:r>
            <a:r>
              <a:rPr lang="fr-FR" b="1" dirty="0" err="1">
                <a:solidFill>
                  <a:schemeClr val="tx1"/>
                </a:solidFill>
              </a:rPr>
              <a:t>Nassime</a:t>
            </a:r>
            <a:r>
              <a:rPr lang="fr-FR" b="1" dirty="0">
                <a:solidFill>
                  <a:schemeClr val="tx1"/>
                </a:solidFill>
              </a:rPr>
              <a:t>, GAUDARD Gaëtan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6F38D-471A-4537-AB75-2FD05EBBA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5661"/>
          <a:stretch/>
        </p:blipFill>
        <p:spPr bwMode="auto">
          <a:xfrm>
            <a:off x="2491429" y="1583690"/>
            <a:ext cx="7209139" cy="369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D79FF2-4510-4568-8768-7D76245D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620142"/>
            <a:ext cx="894080" cy="8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D149D3-D508-4DCE-9D11-1FD5DED70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2388856"/>
            <a:ext cx="1295400" cy="52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0BDEAF-89A3-4778-BF28-C6818ABA2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0645"/>
            <a:ext cx="1557020" cy="1244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F52678-DEFB-44CD-9665-47113DEAEB2B}"/>
              </a:ext>
            </a:extLst>
          </p:cNvPr>
          <p:cNvSpPr txBox="1"/>
          <p:nvPr/>
        </p:nvSpPr>
        <p:spPr>
          <a:xfrm rot="1416452">
            <a:off x="696565" y="748914"/>
            <a:ext cx="979170" cy="74071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68591"/>
              </a:avLst>
            </a:prstTxWarp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arrouf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4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C09C3C-51D9-447E-8FDC-3046B9DCA6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2665E3B-F255-4DDB-9675-F24F7E645074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1FEBFF2-0A2C-4A41-86A0-FA1D982F02E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DFEBBAD-F9E5-47D4-B159-0254E3644EE4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81228B-FF27-4D44-82A3-9287AAED6F5D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de même orientation</a:t>
            </a:r>
          </a:p>
        </p:txBody>
      </p:sp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38F1333-3D18-4650-A54D-8DC82C4BE855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2196299-DE29-40C8-8A3C-282B4222433D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017916E-2106-4FF9-949B-690843F4D8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C51B1170-50E1-4170-B1AF-17F386E7B35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77302A8-0482-4D02-A1F8-FB56C4F54FA0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voisines</a:t>
            </a:r>
          </a:p>
        </p:txBody>
      </p:sp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5E08E4D-A027-4F6C-A972-AF17593ED337}"/>
              </a:ext>
            </a:extLst>
          </p:cNvPr>
          <p:cNvGrpSpPr/>
          <p:nvPr/>
        </p:nvGrpSpPr>
        <p:grpSpPr>
          <a:xfrm>
            <a:off x="11277600" y="5989082"/>
            <a:ext cx="822960" cy="589915"/>
            <a:chOff x="11277600" y="5989082"/>
            <a:chExt cx="82296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0424EF-8EC3-4BBE-8802-4A5D89D81865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8192AF-1D52-4110-AC07-4DCF082A7CD4}"/>
                </a:ext>
              </a:extLst>
            </p:cNvPr>
            <p:cNvSpPr txBox="1"/>
            <p:nvPr/>
          </p:nvSpPr>
          <p:spPr>
            <a:xfrm>
              <a:off x="1143000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6BE0EB46-0C9E-4EB9-B190-059DA679F43F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CB8BF64-286C-4DBA-8314-FB93BDCBD4D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filtre supplémentaire sur les tailles</a:t>
            </a:r>
          </a:p>
        </p:txBody>
      </p:sp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D84417-2DDB-47CD-9FB8-0682EB90637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75ECEAD-8424-4F6D-B7EC-5B28CCDBB0A2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FE3EA9-E4AE-4D72-AF72-72E561E0F89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3CAF6F7-D155-4121-9C3F-72914A2D587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Décodage et dernières difficultés</a:t>
            </a:r>
          </a:p>
        </p:txBody>
      </p:sp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56" y="2578980"/>
            <a:ext cx="4124762" cy="211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843280" y="2296160"/>
            <a:ext cx="3157788" cy="763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837164" y="2386818"/>
            <a:ext cx="3156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très bon marché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843280" y="3473791"/>
            <a:ext cx="3144181" cy="3661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843279" y="4269140"/>
            <a:ext cx="3144181" cy="4205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856885" y="348524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843278" y="426050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Dérives possibles limitées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888121" y="819650"/>
            <a:ext cx="231319" cy="40326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3999692" y="2394314"/>
            <a:ext cx="40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Interface graphique fonctionnelle 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894796" y="1686171"/>
            <a:ext cx="231321" cy="401878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peu utilisée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92CD3EB-AFF3-4A86-9E10-572CD1B1477B}"/>
              </a:ext>
            </a:extLst>
          </p:cNvPr>
          <p:cNvGrpSpPr/>
          <p:nvPr/>
        </p:nvGrpSpPr>
        <p:grpSpPr>
          <a:xfrm>
            <a:off x="11277600" y="5989082"/>
            <a:ext cx="829818" cy="589915"/>
            <a:chOff x="11277600" y="5989082"/>
            <a:chExt cx="829818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4107840-0BF4-48DD-921E-32ED137BF188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F0C3F77-C351-4015-8661-95482107EE56}"/>
                </a:ext>
              </a:extLst>
            </p:cNvPr>
            <p:cNvSpPr txBox="1"/>
            <p:nvPr/>
          </p:nvSpPr>
          <p:spPr>
            <a:xfrm>
              <a:off x="11436858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FC25A73-F3E9-49E0-A1A6-1E685E4E7F77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Quelles dérives à anticiper ?</a:t>
            </a:r>
          </a:p>
        </p:txBody>
      </p: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1763076"/>
            <a:ext cx="2722727" cy="93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70E95E1-C81C-4678-90BB-6C9C2FFF3DD2}"/>
              </a:ext>
            </a:extLst>
          </p:cNvPr>
          <p:cNvGrpSpPr/>
          <p:nvPr/>
        </p:nvGrpSpPr>
        <p:grpSpPr>
          <a:xfrm>
            <a:off x="11277600" y="5989082"/>
            <a:ext cx="843280" cy="589915"/>
            <a:chOff x="11277600" y="5989082"/>
            <a:chExt cx="84328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9F248D-CB2B-4D70-989E-A68B5BF72DE3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7FCA36A-519F-4E1C-8178-A09996B449E1}"/>
                </a:ext>
              </a:extLst>
            </p:cNvPr>
            <p:cNvSpPr txBox="1"/>
            <p:nvPr/>
          </p:nvSpPr>
          <p:spPr>
            <a:xfrm>
              <a:off x="1145032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ED3B3AF7-9343-4401-A6D9-DD8064906F7C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Application à haut niveau d’investissement</a:t>
            </a:r>
          </a:p>
        </p:txBody>
      </p: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F7B7-7EB0-4640-B5D5-2110AF0D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Signification des chiffres du code-barres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AEB8E-0BB6-4373-BA6A-8D419B085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92" y="1981200"/>
            <a:ext cx="5835015" cy="36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F1A34B-FB1E-4A91-A2A5-9D64C767E01B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C798596-4363-454C-9867-07FF24022DF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4BABD89-AA31-4DCB-B10E-6C56439FA45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35B9A61-0449-4E21-911E-18F325888FB5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</p:spTree>
    <p:extLst>
      <p:ext uri="{BB962C8B-B14F-4D97-AF65-F5344CB8AC3E}">
        <p14:creationId xmlns:p14="http://schemas.microsoft.com/office/powerpoint/2010/main" val="48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7C3F230-AC8D-4ACC-95F6-6C0D7AE9E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0" y="2003108"/>
            <a:ext cx="4215130" cy="285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636349-6683-485C-958C-BE58AD160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2003108"/>
            <a:ext cx="3676650" cy="28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00C6CB-0742-42B3-A0DE-A653DFCA82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2003108"/>
            <a:ext cx="2215515" cy="2851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3BE673F-ED6A-4B6D-BD6C-519891FDDDDF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85C05F-4FD3-4055-9E92-BE840C8DC5E0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9336E55-7564-4CF3-898F-3D968D82910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187844D-01F3-41C3-A5DF-05ECC2D40301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94B81EF-7E5B-4D38-81CB-2972B91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L’encodage des chiffres :</a:t>
            </a:r>
          </a:p>
        </p:txBody>
      </p:sp>
    </p:spTree>
    <p:extLst>
      <p:ext uri="{BB962C8B-B14F-4D97-AF65-F5344CB8AC3E}">
        <p14:creationId xmlns:p14="http://schemas.microsoft.com/office/powerpoint/2010/main" val="9736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05" y="412880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4" y="3428999"/>
            <a:ext cx="449851" cy="699801"/>
          </a:xfrm>
          <a:prstGeom prst="downArrow">
            <a:avLst>
              <a:gd name="adj1" fmla="val 42664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914805" cy="1710984"/>
          </a:xfrm>
          <a:prstGeom prst="bentArrow">
            <a:avLst>
              <a:gd name="adj1" fmla="val 16093"/>
              <a:gd name="adj2" fmla="val 24592"/>
              <a:gd name="adj3" fmla="val 25000"/>
              <a:gd name="adj4" fmla="val 4375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388515" y="1937599"/>
            <a:ext cx="3837592" cy="702993"/>
          </a:xfrm>
          <a:prstGeom prst="rightArrow">
            <a:avLst>
              <a:gd name="adj1" fmla="val 38438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61" y="1621852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801789" y="2394633"/>
            <a:ext cx="1148080" cy="875931"/>
          </a:xfrm>
          <a:prstGeom prst="ben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388515" y="2104429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538391" y="3556498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000377" y="1641470"/>
            <a:ext cx="18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du contraste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0B05190-A61F-4BF3-8C06-817314764EC3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58DC1E8-AF45-4374-BD22-059D97ECFACF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D131BC2-8D44-43D4-9632-0658A880248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DBF8F06A-915E-4716-9866-D8457688E18E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51F949B6-AC74-4852-BAAB-8B9D5F2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Filtre Top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black: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2008046"/>
            <a:ext cx="5416470" cy="3212899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BF90D1-E682-4193-ACB4-292DD4C8B696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E159DE-1F00-4A5B-B6F7-9A52BA8A3D3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EACC70E-25B9-4468-840C-E1009EE3DD8B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90760E4-E5AF-4E74-B650-5D6CE99423B2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B729FB7-9E99-424B-9F28-2A922DB9948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25" name="Flèche : courbe vers la gauche 24">
              <a:extLst>
                <a:ext uri="{FF2B5EF4-FFF2-40B4-BE49-F238E27FC236}">
                  <a16:creationId xmlns:a16="http://schemas.microsoft.com/office/drawing/2014/main" id="{67D72A4C-B74F-4F54-9A99-162BECD52038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6" name="Flèche : courbe vers la gauche 25">
              <a:extLst>
                <a:ext uri="{FF2B5EF4-FFF2-40B4-BE49-F238E27FC236}">
                  <a16:creationId xmlns:a16="http://schemas.microsoft.com/office/drawing/2014/main" id="{03A39A3E-A671-47F0-9E11-B630D43C3973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9E2E10D-2D87-4AA2-9145-62480AA34AD0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3F4C542-A938-472D-BC42-90A0D2947BDA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D346E73-874E-4968-8023-1585A20BD966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D939296-4D9F-4F6F-B969-5FAA457E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31" name="Flèche : courbe vers la gauche 30">
              <a:extLst>
                <a:ext uri="{FF2B5EF4-FFF2-40B4-BE49-F238E27FC236}">
                  <a16:creationId xmlns:a16="http://schemas.microsoft.com/office/drawing/2014/main" id="{71084EAA-C9E0-4847-BC43-323913C7F8D8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courbe vers la gauche 31">
              <a:extLst>
                <a:ext uri="{FF2B5EF4-FFF2-40B4-BE49-F238E27FC236}">
                  <a16:creationId xmlns:a16="http://schemas.microsoft.com/office/drawing/2014/main" id="{A7CA5F89-3E3B-4E44-A6A8-AA06E42DA3B0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09976AB-5B93-4154-9B79-C040FEA092D3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A3A1F28-6CCA-49AD-AF31-17D22AFA8102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sp>
        <p:nvSpPr>
          <p:cNvPr id="35" name="Titre 1">
            <a:extLst>
              <a:ext uri="{FF2B5EF4-FFF2-40B4-BE49-F238E27FC236}">
                <a16:creationId xmlns:a16="http://schemas.microsoft.com/office/drawing/2014/main" id="{1A1617C8-771A-41D7-A615-DB32B8E9F55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7EAC35-B011-4AE7-8FB1-0B0BE163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6" y="1440747"/>
            <a:ext cx="3313361" cy="498037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03AE8E80-4B68-49A1-90CB-97AACF44C93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Seuillage/Conversion en noir et blanc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A608E3-7A58-48B6-89CB-30198E9D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556" y="1425181"/>
            <a:ext cx="3309944" cy="50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AA51C77F-CF1C-4714-BBEB-547CA0714D0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8BA80E7-5C7E-43C6-96BC-8C5D3C2BB71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BCC2576-B825-4FDF-A37D-253ABA88124C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84BE92ED-492C-42B9-B6DA-D5757A55B25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0925A074-BA2B-41F9-8FAD-B9F4EC5F1547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regionprops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35A12BE-4F1E-492A-847D-3A2A39C72048}"/>
              </a:ext>
            </a:extLst>
          </p:cNvPr>
          <p:cNvGrpSpPr/>
          <p:nvPr/>
        </p:nvGrpSpPr>
        <p:grpSpPr>
          <a:xfrm>
            <a:off x="5387703" y="1964871"/>
            <a:ext cx="6451600" cy="3416320"/>
            <a:chOff x="5387703" y="1964871"/>
            <a:chExt cx="6451600" cy="341632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E784302-0FA6-4939-B610-29A7693F2521}"/>
                </a:ext>
              </a:extLst>
            </p:cNvPr>
            <p:cNvSpPr txBox="1"/>
            <p:nvPr/>
          </p:nvSpPr>
          <p:spPr>
            <a:xfrm>
              <a:off x="5387703" y="1964871"/>
              <a:ext cx="6451600" cy="341632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5838" y="2790577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77600" y="2876163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DD97B04-BF2C-4624-B027-5DAEB829F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43"/>
            <a:stretch/>
          </p:blipFill>
          <p:spPr>
            <a:xfrm>
              <a:off x="5507693" y="2476313"/>
              <a:ext cx="2403704" cy="2311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E7534F98-2C5C-4E4C-A458-2BEB689B8CF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9B06CC0-B6B8-4B43-91FC-DF74FDC817EE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EF86962-37A2-418B-B907-FE1DDE161B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F467EF1-FBDB-4BEE-9995-BB38633FECD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CB9BC4A5-5166-4309-A249-06681E571CD9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allongées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BD2BD18-8E5B-4071-81B6-1E0CE0C2C35D}"/>
              </a:ext>
            </a:extLst>
          </p:cNvPr>
          <p:cNvSpPr txBox="1"/>
          <p:nvPr/>
        </p:nvSpPr>
        <p:spPr>
          <a:xfrm>
            <a:off x="5387703" y="1964871"/>
            <a:ext cx="6451600" cy="3416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2DAB022-1670-4A14-9E1D-D1261CB4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87" y="3012531"/>
            <a:ext cx="2453387" cy="1368919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47CF06-4990-4306-829A-A20FE47A00EF}"/>
              </a:ext>
            </a:extLst>
          </p:cNvPr>
          <p:cNvCxnSpPr>
            <a:cxnSpLocks/>
          </p:cNvCxnSpPr>
          <p:nvPr/>
        </p:nvCxnSpPr>
        <p:spPr>
          <a:xfrm flipV="1">
            <a:off x="8955838" y="2790577"/>
            <a:ext cx="1677521" cy="8990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9444C8D-C865-4F4F-A7CD-E1D776E320EA}"/>
              </a:ext>
            </a:extLst>
          </p:cNvPr>
          <p:cNvCxnSpPr>
            <a:cxnSpLocks/>
          </p:cNvCxnSpPr>
          <p:nvPr/>
        </p:nvCxnSpPr>
        <p:spPr>
          <a:xfrm flipH="1" flipV="1">
            <a:off x="11277600" y="2876163"/>
            <a:ext cx="322206" cy="5169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4C281BAD-17E0-4497-BEC0-273B28BED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301</Words>
  <Application>Microsoft Office PowerPoint</Application>
  <PresentationFormat>Grand écran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 Black</vt:lpstr>
      <vt:lpstr>Calibri</vt:lpstr>
      <vt:lpstr>Century Gothic</vt:lpstr>
      <vt:lpstr>Wingdings</vt:lpstr>
      <vt:lpstr>Wingdings 3</vt:lpstr>
      <vt:lpstr>Secteur</vt:lpstr>
      <vt:lpstr>Barcode Reader</vt:lpstr>
      <vt:lpstr>Signification des chiffres du code-barres</vt:lpstr>
      <vt:lpstr>L’encodage des chiffres :</vt:lpstr>
      <vt:lpstr>Présentation PowerPoint</vt:lpstr>
      <vt:lpstr>Filtre Top hat black: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30</cp:revision>
  <dcterms:created xsi:type="dcterms:W3CDTF">2020-06-05T10:54:46Z</dcterms:created>
  <dcterms:modified xsi:type="dcterms:W3CDTF">2020-06-06T08:47:39Z</dcterms:modified>
</cp:coreProperties>
</file>