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9" r:id="rId3"/>
    <p:sldId id="270" r:id="rId4"/>
    <p:sldId id="256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720E-125F-47E9-84FF-05190B22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446FF-61B2-4CFE-AFC3-9FC01381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0D022-60B4-40F2-A9BA-71BB14E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D83E0-B6F1-46C4-9911-197595A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9B91E-DDF2-4855-9343-6E7D3C5D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1310-3636-4BB8-AE3A-BC4EFBF9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A424D-7A18-49AB-A52B-888ECFBC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D6B15-3F14-4951-A8F9-DB6156A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A89FF-6CB6-420B-A65D-A9CC14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9EA39-1FE9-4AE1-B4F8-CB2D300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C1573E-0B15-459F-96C0-552EC56E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41940-A3C7-4F9F-90AD-71A457D2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0EBE-4632-45D5-A107-E7CBD76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3D1C4-8E6A-4BDD-8A46-51B752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B58BC-BBEA-454C-ACA9-FEC181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F7FF-11C7-4510-A631-A7276427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38C20-2FA0-418B-A538-26D390F6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45FDE-AC0E-49A0-A745-11DBDBC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3994-1C1A-4238-AA35-23DB06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EA54E-08AB-4E95-8247-3DBEEA2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5578-89DE-4063-A369-573B819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A9BD-3C9E-432D-B88E-A048B06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BA24D-74DA-4900-A0CF-273DCD6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A2EDB-83EF-4D68-B683-80A1A92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A7EA5-EE55-4AB0-B9F0-2867A26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3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4951-059F-4E07-A8D0-ABBB175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C3528-7C92-4684-B13A-337B3D3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FBC6D9-E237-472B-9EC5-8644B6A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8713C-5172-454C-B392-357B068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58302-0369-417F-97AC-10E579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B30E-4C98-429A-B2EF-80F2E18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63C2D-F2E3-4A6A-848C-19DC737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5B66D-F727-4356-99F0-7390B0AC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16434-E845-403F-91C5-409B26F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083EA-E6BD-4358-8B8E-269C2EE9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C2A73-F1AE-47DE-B0F8-45F7E44E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4CC24-6B04-4C21-90F2-8E940DC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AC79E-9DB4-4E65-B792-6A1C2936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812DB-65C6-4169-A1A0-4430456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0988-1D19-4EA7-A291-220749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09CEF-AD72-44C4-9A00-600B6D1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D1B2D-BA2A-4B66-834B-DF395F6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2F13A-D8BE-4D0B-9755-DAB71F6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3271C-870B-4FA0-8456-D48D23D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847CC-DD91-4A9C-91C9-8CDDB12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47DB4-E2D9-40D8-8A74-C09D219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45D5-7539-406F-AED0-2480BE0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3F25F-FB13-4A3A-91C6-B4E3B27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1BE9D-D1FE-4DF7-A41C-E10BB957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FC31-BEDB-45CC-8475-1341C9B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2F658-9769-4C45-9B57-E6D154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D1BF8-E736-430D-AEDF-721B9A9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C373-A3AD-46F5-B4AC-138B227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F516E-A8B2-46AF-AD36-117293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FF870-1537-47BF-9F13-8440990D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0B5B0-19D2-490F-88FA-9AAC262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39D4-CA8F-4390-B86E-327B3C49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5410-C7DE-46FD-B8A0-1FF6B66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72075D-5530-456C-892A-366F2CC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93D4-7E1D-4463-8EA4-6A5D92D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5E9C-8F49-4BF7-A3F2-3B64AFD1C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D66D4-8714-4F9F-B935-FB0BB29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6CB1-965A-409C-80CB-D56ECAA96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773BF-F6D0-4EBD-A4AC-9501E4C4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4639"/>
            <a:ext cx="9144000" cy="1071563"/>
          </a:xfrm>
        </p:spPr>
        <p:txBody>
          <a:bodyPr/>
          <a:lstStyle/>
          <a:p>
            <a:r>
              <a:rPr lang="fr-FR" dirty="0" err="1"/>
              <a:t>Barcode</a:t>
            </a:r>
            <a:r>
              <a:rPr lang="fr-FR" dirty="0"/>
              <a:t> Reader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1D159-7F49-4109-A464-B3DA658D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7281"/>
            <a:ext cx="9144000" cy="472122"/>
          </a:xfrm>
        </p:spPr>
        <p:txBody>
          <a:bodyPr/>
          <a:lstStyle/>
          <a:p>
            <a:r>
              <a:rPr lang="fr-FR" dirty="0"/>
              <a:t>BARGES Tanguy, METRAS Gaël, JAMADI </a:t>
            </a:r>
            <a:r>
              <a:rPr lang="fr-FR" dirty="0" err="1"/>
              <a:t>Nassime</a:t>
            </a:r>
            <a:r>
              <a:rPr lang="fr-FR" dirty="0"/>
              <a:t>, GAUDARD Gaëtan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6F38D-471A-4537-AB75-2FD05EBBA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5661"/>
          <a:stretch/>
        </p:blipFill>
        <p:spPr bwMode="auto">
          <a:xfrm>
            <a:off x="2491430" y="1877060"/>
            <a:ext cx="7209139" cy="369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AB410B-6C55-4575-828F-EA9D173C8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580" y="342105"/>
            <a:ext cx="1295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de même orientation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0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C09C3C-51D9-447E-8FDC-3046B9DCA6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2665E3B-F255-4DDB-9675-F24F7E645074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1FEBFF2-0A2C-4A41-86A0-FA1D982F02E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voisines</a:t>
            </a:r>
          </a:p>
        </p:txBody>
      </p:sp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38F1333-3D18-4650-A54D-8DC82C4BE855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2196299-DE29-40C8-8A3C-282B4222433D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017916E-2106-4FF9-949B-690843F4D8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39" y="557755"/>
            <a:ext cx="4663831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Un filtre supplémentaire sur les tailles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5E08E4D-A027-4F6C-A972-AF17593ED337}"/>
              </a:ext>
            </a:extLst>
          </p:cNvPr>
          <p:cNvGrpSpPr/>
          <p:nvPr/>
        </p:nvGrpSpPr>
        <p:grpSpPr>
          <a:xfrm>
            <a:off x="11277600" y="5989082"/>
            <a:ext cx="762000" cy="589915"/>
            <a:chOff x="11277600" y="5989082"/>
            <a:chExt cx="762000" cy="5899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0424EF-8EC3-4BBE-8802-4A5D89D81865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8192AF-1D52-4110-AC07-4DCF082A7CD4}"/>
                </a:ext>
              </a:extLst>
            </p:cNvPr>
            <p:cNvSpPr txBox="1"/>
            <p:nvPr/>
          </p:nvSpPr>
          <p:spPr>
            <a:xfrm>
              <a:off x="1136904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8D191-842E-4D15-8068-E6E8173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Décodage et dernières difficultés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D84417-2DDB-47CD-9FB8-0682EB906371}"/>
              </a:ext>
            </a:extLst>
          </p:cNvPr>
          <p:cNvGrpSpPr/>
          <p:nvPr/>
        </p:nvGrpSpPr>
        <p:grpSpPr>
          <a:xfrm>
            <a:off x="11277600" y="5989082"/>
            <a:ext cx="741680" cy="589915"/>
            <a:chOff x="11277600" y="5989082"/>
            <a:chExt cx="741680" cy="58991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75ECEAD-8424-4F6D-B7EC-5B28CCDBB0A2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FE3EA9-E4AE-4D72-AF72-72E561E0F895}"/>
                </a:ext>
              </a:extLst>
            </p:cNvPr>
            <p:cNvSpPr txBox="1"/>
            <p:nvPr/>
          </p:nvSpPr>
          <p:spPr>
            <a:xfrm>
              <a:off x="1134872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4A248-E73E-41F4-81A1-F22994A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Quelles dérives à anticiper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92" y="2578980"/>
            <a:ext cx="4488726" cy="22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1151732" y="2667567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1138125" y="2667567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très bon marché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1138125" y="347379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1138124" y="426914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1248342" y="3485244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1234735" y="4260505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Dérives possibles limités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727168" y="980604"/>
            <a:ext cx="202617" cy="368203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4158291" y="2394314"/>
            <a:ext cx="336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graphique fonctionnelle 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719619" y="1861349"/>
            <a:ext cx="231318" cy="36684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peu utilisée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92CD3EB-AFF3-4A86-9E10-572CD1B1477B}"/>
              </a:ext>
            </a:extLst>
          </p:cNvPr>
          <p:cNvGrpSpPr/>
          <p:nvPr/>
        </p:nvGrpSpPr>
        <p:grpSpPr>
          <a:xfrm>
            <a:off x="11277600" y="5989082"/>
            <a:ext cx="762000" cy="589915"/>
            <a:chOff x="11277600" y="5989082"/>
            <a:chExt cx="762000" cy="589915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4107840-0BF4-48DD-921E-32ED137BF188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F0C3F77-C351-4015-8661-95482107EE56}"/>
                </a:ext>
              </a:extLst>
            </p:cNvPr>
            <p:cNvSpPr txBox="1"/>
            <p:nvPr/>
          </p:nvSpPr>
          <p:spPr>
            <a:xfrm>
              <a:off x="1136904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A7659-48E7-4062-B2B3-C08DD12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à haut niveau d’investissement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2014234"/>
            <a:ext cx="2722727" cy="68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70E95E1-C81C-4678-90BB-6C9C2FFF3DD2}"/>
              </a:ext>
            </a:extLst>
          </p:cNvPr>
          <p:cNvGrpSpPr/>
          <p:nvPr/>
        </p:nvGrpSpPr>
        <p:grpSpPr>
          <a:xfrm>
            <a:off x="11277600" y="5989082"/>
            <a:ext cx="772160" cy="589915"/>
            <a:chOff x="11277600" y="5989082"/>
            <a:chExt cx="772160" cy="589915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9F248D-CB2B-4D70-989E-A68B5BF72DE3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7FCA36A-519F-4E1C-8178-A09996B449E1}"/>
                </a:ext>
              </a:extLst>
            </p:cNvPr>
            <p:cNvSpPr txBox="1"/>
            <p:nvPr/>
          </p:nvSpPr>
          <p:spPr>
            <a:xfrm>
              <a:off x="1137920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F7B7-7EB0-4640-B5D5-2110AF0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Signification des chiffres du code-barres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AEB8E-0BB6-4373-BA6A-8D419B085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92" y="1981200"/>
            <a:ext cx="5835015" cy="36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F1A34B-FB1E-4A91-A2A5-9D64C767E01B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C798596-4363-454C-9867-07FF24022DF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4BABD89-AA31-4DCB-B10E-6C56439FA455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39F56-BC92-442C-BB42-06D1645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L’encodage des chiffres</a:t>
            </a:r>
            <a:r>
              <a:rPr lang="fr-FR" dirty="0"/>
              <a:t> 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C3F230-AC8D-4ACC-95F6-6C0D7AE9E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6" y="2217418"/>
            <a:ext cx="4137660" cy="270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636349-6683-485C-958C-BE58AD160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59" y="2074543"/>
            <a:ext cx="3676650" cy="28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00C6CB-0742-42B3-A0DE-A653DFCA82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209" y="2117404"/>
            <a:ext cx="2215515" cy="2808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3BE673F-ED6A-4B6D-BD6C-519891FDDDDF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85C05F-4FD3-4055-9E92-BE840C8DC5E0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9336E55-7564-4CF3-898F-3D968D82910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62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B8A0CD-35A4-49EC-9E83-4CBC365C072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4F48007-FE00-4089-BA06-C07015E187F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288C279-AB90-4A33-8AF2-5CA9137FCE43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3375-778E-4660-B1FE-9D965A6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top </a:t>
            </a:r>
            <a:r>
              <a:rPr lang="fr-FR" dirty="0" err="1"/>
              <a:t>hat</a:t>
            </a:r>
            <a:r>
              <a:rPr lang="fr-FR" dirty="0"/>
              <a:t> black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85" y="415948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5" y="3429000"/>
            <a:ext cx="276990" cy="565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245141" cy="1710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445568" y="1804931"/>
            <a:ext cx="3117360" cy="70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23" y="1646347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419138" y="2404621"/>
            <a:ext cx="1148080" cy="8759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250184" y="1651746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815730" y="3759469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375830" y="2339349"/>
            <a:ext cx="15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du contraste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0B05190-A61F-4BF3-8C06-817314764EC3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58DC1E8-AF45-4374-BD22-059D97ECFACF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D131BC2-8D44-43D4-9632-0658A8802486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83" y="2862805"/>
            <a:ext cx="5416470" cy="32128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92A958F-3522-44F5-BC77-7557744D5BA5}"/>
              </a:ext>
            </a:extLst>
          </p:cNvPr>
          <p:cNvSpPr txBox="1">
            <a:spLocks/>
          </p:cNvSpPr>
          <p:nvPr/>
        </p:nvSpPr>
        <p:spPr>
          <a:xfrm>
            <a:off x="7112758" y="1311624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Augmentation du contraste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6BF90D1-E682-4193-ACB4-292DD4C8B696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E159DE-1F00-4A5B-B6F7-9A52BA8A3D3C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EACC70E-25B9-4468-840C-E1009EE3DD8B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9455FC0-76AB-455F-810B-7543D9E9A117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CCF12E4-6B61-4F89-B7A8-B175EC384A7A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F3B0D14-84BB-4FE4-B55B-DD7A27529470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4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Fonction </a:t>
            </a:r>
            <a:r>
              <a:rPr lang="fr-FR" sz="3600" dirty="0" err="1"/>
              <a:t>regionprops</a:t>
            </a:r>
            <a:r>
              <a:rPr lang="fr-FR" sz="3600" dirty="0"/>
              <a:t>()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F53C3BD-DBE1-4C5B-B295-C721F88E5AA5}"/>
              </a:ext>
            </a:extLst>
          </p:cNvPr>
          <p:cNvGrpSpPr/>
          <p:nvPr/>
        </p:nvGrpSpPr>
        <p:grpSpPr>
          <a:xfrm>
            <a:off x="8065144" y="2680039"/>
            <a:ext cx="3564436" cy="2653961"/>
            <a:chOff x="8065144" y="2680039"/>
            <a:chExt cx="3564436" cy="265396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A51C77F-CF1C-4714-BBEB-547CA0714D01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8BA80E7-5C7E-43C6-96BC-8C5D3C2BB71B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BCC2576-B825-4FDF-A37D-253ABA88124C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allongées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3B22F50-E5D5-4079-A7AA-D9829DE61D0E}"/>
              </a:ext>
            </a:extLst>
          </p:cNvPr>
          <p:cNvGrpSpPr/>
          <p:nvPr/>
        </p:nvGrpSpPr>
        <p:grpSpPr>
          <a:xfrm>
            <a:off x="8442961" y="1539604"/>
            <a:ext cx="2570479" cy="1600282"/>
            <a:chOff x="8853987" y="2680039"/>
            <a:chExt cx="2775593" cy="1701411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1317D2E-5293-4EBE-B007-2C6484BB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E212679-643B-4C50-B597-7139894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DB96EE9-43DA-4F1D-B759-C0F885D00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7534F98-2C5C-4E4C-A458-2BEB689B8CF0}"/>
              </a:ext>
            </a:extLst>
          </p:cNvPr>
          <p:cNvGrpSpPr/>
          <p:nvPr/>
        </p:nvGrpSpPr>
        <p:grpSpPr>
          <a:xfrm>
            <a:off x="11277600" y="5989082"/>
            <a:ext cx="833120" cy="589915"/>
            <a:chOff x="11277600" y="5989082"/>
            <a:chExt cx="833120" cy="589915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9B06CC0-B6B8-4B43-91FC-DF74FDC817EE}"/>
                </a:ext>
              </a:extLst>
            </p:cNvPr>
            <p:cNvSpPr/>
            <p:nvPr/>
          </p:nvSpPr>
          <p:spPr>
            <a:xfrm>
              <a:off x="11277600" y="5989082"/>
              <a:ext cx="670560" cy="5899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EF86962-37A2-418B-B907-FE1DDE161BF8}"/>
                </a:ext>
              </a:extLst>
            </p:cNvPr>
            <p:cNvSpPr txBox="1"/>
            <p:nvPr/>
          </p:nvSpPr>
          <p:spPr>
            <a:xfrm>
              <a:off x="11440160" y="6053206"/>
              <a:ext cx="67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Grand écran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Barcode Reader</vt:lpstr>
      <vt:lpstr>Signification des chiffres du code-barres</vt:lpstr>
      <vt:lpstr>L’encodage des chiffres :</vt:lpstr>
      <vt:lpstr>Présentation PowerPoint</vt:lpstr>
      <vt:lpstr>Filtre top hat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Décodage et dernières difficultés</vt:lpstr>
      <vt:lpstr>Quelles dérives à anticiper ? </vt:lpstr>
      <vt:lpstr>Application à haut niveau d’investissement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20</cp:revision>
  <dcterms:created xsi:type="dcterms:W3CDTF">2020-06-05T10:54:46Z</dcterms:created>
  <dcterms:modified xsi:type="dcterms:W3CDTF">2020-06-05T14:23:52Z</dcterms:modified>
</cp:coreProperties>
</file>