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68D98-FEF0-465F-8551-1DCB8E5B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7AB61E-352C-4DDA-BDB7-98BE9E359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D45B6-1118-470F-BECA-8953348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E241D-D337-453C-9911-9A54111B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48AFF-6919-4A7F-985A-292827D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8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F9669-2D1C-44E7-BE34-67CC52EA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FAB2F-DB24-4CCA-B34E-9E525263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D75DE-D2DB-42DC-B857-7A15A9ED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A3E82-BDBF-431C-8C4C-6AD390C8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413356-955B-42E9-9403-A8C435A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4AE70F-25C8-40DC-9AE6-37A2371D3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FB03D3-EA71-42F3-86C5-E60042AA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BCE6A-14EC-4326-8A82-0BB7C2C1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6BBE2-4463-4440-88C2-D92386F3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859F2-9FC9-4306-B694-1708E640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02D51-07B7-4E28-ADB5-02A798F2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A015C-A5D1-4C80-B9CC-1D3E6BC6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7B404-A7EC-413A-BAD9-48A152C7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4BE01-180B-4360-805D-26A0C56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A027A-58FA-4CA8-8C46-C974CA9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132F4-A995-4A3D-9A17-01C7249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CC0E3-7A2F-4033-B016-73295D71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FD4901-306E-48D7-A4DA-E1D98EFE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6ED16-6207-45EA-82A4-2A2F5BC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82975-CB13-4D39-8270-1900CC16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5B42F-9128-4CAC-8BE6-CD5F0EEE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8549B-994C-4D8B-84F0-C8D1C32EA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2EA5A4-6DFB-4B3C-B60B-F454BC39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5AAF2-9101-4B5E-802A-3F5EB0E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C491E-2BA7-4F05-9BE5-C9629E96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2F264-C735-4C33-8C97-981452E9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6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0E9C3-9CB9-4EF8-BA70-38AA8391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90B8A-EF26-4D06-9ED6-9DC183A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4A882-529D-40A6-87EB-8683B832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9AB571-E0C6-4AB9-BE35-9AE11855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4C5115-EBCB-44D5-88EB-56A9750FA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3B9D92-23E8-4DE9-97DA-553B4AD2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16B711-1FA9-44E8-AE8C-766B1DA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9DD0F4-AC15-433F-891F-71FC0A7A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0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2C489-E9B9-4219-A45F-399EC58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AD22F6-4664-4A74-A01C-C695FE1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C74E-5A26-46D9-82C5-FA76CC0B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1B19C1-C7E9-4CCB-8051-8D697D82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848D1C-092A-4A4F-B0F6-4F703662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6277C-93B7-4640-87DB-9A748282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0C8D90-1118-47A7-A719-593F3749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BFF8B-DB87-49F2-8B8C-649F5873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38BC1-B852-4D0E-8108-44CBE320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C5C9C-6FCE-472A-A9A9-88162367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66D2E-79B5-4A9B-93DF-C9CBC9B7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A0074D-6884-4434-9BCF-4B9E653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8CB82-EB72-41EA-94A4-573CD1F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7E2AC-BAA3-4EE5-9CAD-2CD76594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D521B0-B938-4F7D-8699-9C6239EF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1A279-D432-4F11-8907-D3CED0CC7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4ECF2-87B1-44CC-990D-5B4A95F9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B5344C-983F-4879-B2E5-D666C84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99536-2D4F-4416-9845-82D18369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0D27DD-2AB3-4C85-B508-6D8318FF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CEBC85-2C8A-4C0E-B1C7-4E650035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56534-94EF-4AFD-AC7A-536A0CDA6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B7DD-4024-451B-B7FC-2B08DFA7CFE9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B9334-5BE3-4B03-B235-DE9C5CA5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405BE-0907-480E-8FD1-49A503EB6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5C5F-515B-428D-88AC-601B26923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4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A142A-D4E5-41CA-8D66-A223B5ADD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Ratés et réussites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0F6FE-45BE-4852-AF3E-BFDCAA573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catalogue d’essais </a:t>
            </a:r>
          </a:p>
        </p:txBody>
      </p:sp>
    </p:spTree>
    <p:extLst>
      <p:ext uri="{BB962C8B-B14F-4D97-AF65-F5344CB8AC3E}">
        <p14:creationId xmlns:p14="http://schemas.microsoft.com/office/powerpoint/2010/main" val="21563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D2FAF-DE72-40EA-B9B5-BF2A1C1C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17" y="-267921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/>
              <a:t>Solution de retournement avec le spectre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C81DF-A8CE-4C50-9FEA-C381BE1B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0B02E0-AB84-4897-886C-6117C9A65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9" r="569" b="5884"/>
          <a:stretch/>
        </p:blipFill>
        <p:spPr>
          <a:xfrm>
            <a:off x="282522" y="925292"/>
            <a:ext cx="11379595" cy="5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C7FC9-1D95-4230-AFCB-19299C7F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6" y="2519717"/>
            <a:ext cx="7365609" cy="1325563"/>
          </a:xfrm>
        </p:spPr>
        <p:txBody>
          <a:bodyPr>
            <a:normAutofit/>
          </a:bodyPr>
          <a:lstStyle/>
          <a:p>
            <a:r>
              <a:rPr lang="fr-FR" sz="2400" dirty="0"/>
              <a:t>Retournement en suivi pixel par pixel: erreurs inférieure à 2 degrés pour un code bien cadré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D605AAF-2D7C-4A46-A27E-083070C34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" t="11976" r="18206" b="35649"/>
          <a:stretch/>
        </p:blipFill>
        <p:spPr>
          <a:xfrm>
            <a:off x="0" y="126610"/>
            <a:ext cx="6231989" cy="22789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C71A5D-FACF-4B39-933C-0260FA82E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" t="12033" r="20145" b="38180"/>
          <a:stretch/>
        </p:blipFill>
        <p:spPr>
          <a:xfrm>
            <a:off x="6231989" y="240751"/>
            <a:ext cx="6049109" cy="21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4A8BE8-6B48-4A50-A21E-F9CF682B4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7" t="17625" r="20270" b="41124"/>
          <a:stretch/>
        </p:blipFill>
        <p:spPr>
          <a:xfrm>
            <a:off x="2568526" y="3789643"/>
            <a:ext cx="9467557" cy="28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5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Ratés et réussites</vt:lpstr>
      <vt:lpstr>Solution de retournement avec le spectre</vt:lpstr>
      <vt:lpstr>Retournement en suivi pixel par pixel: erreurs inférieure à 2 degrés pour un code bien cadré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Ratés et réussites</dc:title>
  <dc:creator>Tanguy Barges</dc:creator>
  <cp:lastModifiedBy>Tanguy Barges</cp:lastModifiedBy>
  <cp:revision>2</cp:revision>
  <dcterms:created xsi:type="dcterms:W3CDTF">2020-05-11T11:54:36Z</dcterms:created>
  <dcterms:modified xsi:type="dcterms:W3CDTF">2020-05-11T12:10:17Z</dcterms:modified>
</cp:coreProperties>
</file>