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720E-125F-47E9-84FF-05190B22F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A446FF-61B2-4CFE-AFC3-9FC01381D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0D022-60B4-40F2-A9BA-71BB14E6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D83E0-B6F1-46C4-9911-197595A6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B9B91E-DDF2-4855-9343-6E7D3C5D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5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C1310-3636-4BB8-AE3A-BC4EFBF9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A424D-7A18-49AB-A52B-888ECFBC0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0D6B15-3F14-4951-A8F9-DB6156AE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A89FF-6CB6-420B-A65D-A9CC1429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E9EA39-1FE9-4AE1-B4F8-CB2D3006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C1573E-0B15-459F-96C0-552EC56E4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F41940-A3C7-4F9F-90AD-71A457D2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E0EBE-4632-45D5-A107-E7CBD76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3D1C4-8E6A-4BDD-8A46-51B7524B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B58BC-BBEA-454C-ACA9-FEC181F6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30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0F7FF-11C7-4510-A631-A7276427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38C20-2FA0-418B-A538-26D390F6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45FDE-AC0E-49A0-A745-11DBDBC9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13994-1C1A-4238-AA35-23DB06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3EA54E-08AB-4E95-8247-3DBEEA22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B5578-89DE-4063-A369-573B8190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6A9BD-3C9E-432D-B88E-A048B06C0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BA24D-74DA-4900-A0CF-273DCD65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A2EDB-83EF-4D68-B683-80A1A92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A7EA5-EE55-4AB0-B9F0-2867A260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43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34951-059F-4E07-A8D0-ABBB175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C3528-7C92-4684-B13A-337B3D33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FBC6D9-E237-472B-9EC5-8644B6A4D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28713C-5172-454C-B392-357B068B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58302-0369-417F-97AC-10E57960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9B30E-4C98-429A-B2EF-80F2E188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63C2D-F2E3-4A6A-848C-19DC737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05B66D-F727-4356-99F0-7390B0AC0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16434-E845-403F-91C5-409B26FB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0083EA-E6BD-4358-8B8E-269C2EE9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2C2A73-F1AE-47DE-B0F8-45F7E44EF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4CC24-6B04-4C21-90F2-8E940DC5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BAC79E-9DB4-4E65-B792-6A1C2936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7812DB-65C6-4169-A1A0-44304568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4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0988-1D19-4EA7-A291-22074979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E09CEF-AD72-44C4-9A00-600B6D1E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2D1B2D-BA2A-4B66-834B-DF395F65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F2F13A-D8BE-4D0B-9755-DAB71F66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4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A3271C-870B-4FA0-8456-D48D23DC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8847CC-DD91-4A9C-91C9-8CDDB12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47DB4-E2D9-40D8-8A74-C09D219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F45D5-7539-406F-AED0-2480BE05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3F25F-FB13-4A3A-91C6-B4E3B27A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1BE9D-D1FE-4DF7-A41C-E10BB957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42FC31-BEDB-45CC-8475-1341C9B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2F658-9769-4C45-9B57-E6D15462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D1BF8-E736-430D-AEDF-721B9A98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1C373-A3AD-46F5-B4AC-138B227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CF516E-A8B2-46AF-AD36-11729333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FF870-1537-47BF-9F13-8440990D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20B5B0-19D2-490F-88FA-9AAC2622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E39D4-CA8F-4390-B86E-327B3C49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5410-C7DE-46FD-B8A0-1FF6B66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5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72075D-5530-456C-892A-366F2CC2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F93D4-7E1D-4463-8EA4-6A5D92D3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C5E9C-8F49-4BF7-A3F2-3B64AFD1C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6197-1C99-46B3-9378-DC9CFB814848}" type="datetimeFigureOut">
              <a:rPr lang="fr-FR" smtClean="0"/>
              <a:t>05/06/2020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D66D4-8714-4F9F-B935-FB0BB29F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486CB1-965A-409C-80CB-D56ECAA96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BCE6-AC90-443E-862F-8AEC2B422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2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3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D3375-778E-4660-B1FE-9D965A6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top </a:t>
            </a:r>
            <a:r>
              <a:rPr lang="fr-FR" dirty="0" err="1"/>
              <a:t>hat</a:t>
            </a:r>
            <a:r>
              <a:rPr lang="fr-FR" dirty="0"/>
              <a:t> black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8C9DE6-2A61-4034-8346-8ABDA552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889"/>
            <a:ext cx="2389747" cy="17347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3190F2-2738-4323-AC52-05FBE8B5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9481"/>
            <a:ext cx="2389747" cy="16462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7839A99-08C8-4ED1-A202-4514730E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85" y="4159481"/>
            <a:ext cx="2345989" cy="1710984"/>
          </a:xfrm>
          <a:prstGeom prst="rect">
            <a:avLst/>
          </a:prstGeom>
        </p:spPr>
      </p:pic>
      <p:sp>
        <p:nvSpPr>
          <p:cNvPr id="7" name="Flèche : bas 6">
            <a:extLst>
              <a:ext uri="{FF2B5EF4-FFF2-40B4-BE49-F238E27FC236}">
                <a16:creationId xmlns:a16="http://schemas.microsoft.com/office/drawing/2014/main" id="{61457E84-005D-47BE-971F-F5605087054D}"/>
              </a:ext>
            </a:extLst>
          </p:cNvPr>
          <p:cNvSpPr/>
          <p:nvPr/>
        </p:nvSpPr>
        <p:spPr>
          <a:xfrm>
            <a:off x="1214925" y="3429000"/>
            <a:ext cx="276990" cy="5654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virage 8">
            <a:extLst>
              <a:ext uri="{FF2B5EF4-FFF2-40B4-BE49-F238E27FC236}">
                <a16:creationId xmlns:a16="http://schemas.microsoft.com/office/drawing/2014/main" id="{21404E09-B5CD-4D25-97C1-49645172913D}"/>
              </a:ext>
            </a:extLst>
          </p:cNvPr>
          <p:cNvSpPr/>
          <p:nvPr/>
        </p:nvSpPr>
        <p:spPr>
          <a:xfrm>
            <a:off x="5311302" y="1868795"/>
            <a:ext cx="1245141" cy="1710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E9B1639-3A07-4BE9-9B79-6BF0883FF94A}"/>
              </a:ext>
            </a:extLst>
          </p:cNvPr>
          <p:cNvSpPr/>
          <p:nvPr/>
        </p:nvSpPr>
        <p:spPr>
          <a:xfrm>
            <a:off x="3445568" y="1804931"/>
            <a:ext cx="3117360" cy="702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A616B68-B932-4E43-89C8-77F793E2A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523" y="1646347"/>
            <a:ext cx="2466135" cy="1687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92641A-C196-49D1-8C07-4B1E78A8F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128" y="3994484"/>
            <a:ext cx="2466135" cy="1771964"/>
          </a:xfrm>
          <a:prstGeom prst="rect">
            <a:avLst/>
          </a:prstGeom>
        </p:spPr>
      </p:pic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2203FB3D-4723-42E9-A155-B0F074EC9115}"/>
              </a:ext>
            </a:extLst>
          </p:cNvPr>
          <p:cNvSpPr/>
          <p:nvPr/>
        </p:nvSpPr>
        <p:spPr>
          <a:xfrm rot="5400000">
            <a:off x="9419138" y="2404621"/>
            <a:ext cx="1148080" cy="8759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AE702-906D-4075-8CCE-E3154D100137}"/>
              </a:ext>
            </a:extLst>
          </p:cNvPr>
          <p:cNvSpPr txBox="1"/>
          <p:nvPr/>
        </p:nvSpPr>
        <p:spPr>
          <a:xfrm>
            <a:off x="3250184" y="1651746"/>
            <a:ext cx="3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Soustraction des deux images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1182FD-D13A-4489-A189-A1753AA73EFE}"/>
              </a:ext>
            </a:extLst>
          </p:cNvPr>
          <p:cNvSpPr txBox="1"/>
          <p:nvPr/>
        </p:nvSpPr>
        <p:spPr>
          <a:xfrm>
            <a:off x="1815730" y="3759469"/>
            <a:ext cx="194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Seuillage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80206D-2713-4843-9536-3EA4AC2E9D62}"/>
              </a:ext>
            </a:extLst>
          </p:cNvPr>
          <p:cNvSpPr txBox="1"/>
          <p:nvPr/>
        </p:nvSpPr>
        <p:spPr>
          <a:xfrm>
            <a:off x="10375830" y="2339349"/>
            <a:ext cx="15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31578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7116ED-85F9-4A80-8BFF-75E3D61E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583" y="2862805"/>
            <a:ext cx="5416470" cy="3212899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092A958F-3522-44F5-BC77-7557744D5BA5}"/>
              </a:ext>
            </a:extLst>
          </p:cNvPr>
          <p:cNvSpPr txBox="1">
            <a:spLocks/>
          </p:cNvSpPr>
          <p:nvPr/>
        </p:nvSpPr>
        <p:spPr>
          <a:xfrm>
            <a:off x="7112758" y="1311624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Augmentation du contraste</a:t>
            </a:r>
          </a:p>
        </p:txBody>
      </p:sp>
    </p:spTree>
    <p:extLst>
      <p:ext uri="{BB962C8B-B14F-4D97-AF65-F5344CB8AC3E}">
        <p14:creationId xmlns:p14="http://schemas.microsoft.com/office/powerpoint/2010/main" val="7900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Phase de prétraitement :</a:t>
            </a:r>
          </a:p>
        </p:txBody>
      </p:sp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E2E27E11-5D9F-4418-9157-7691BC7D8C70}"/>
              </a:ext>
            </a:extLst>
          </p:cNvPr>
          <p:cNvSpPr/>
          <p:nvPr/>
        </p:nvSpPr>
        <p:spPr>
          <a:xfrm>
            <a:off x="4225127" y="1564651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courbe vers la gauche 5">
            <a:extLst>
              <a:ext uri="{FF2B5EF4-FFF2-40B4-BE49-F238E27FC236}">
                <a16:creationId xmlns:a16="http://schemas.microsoft.com/office/drawing/2014/main" id="{764F9F57-A59D-485D-A904-45F23CFE75E5}"/>
              </a:ext>
            </a:extLst>
          </p:cNvPr>
          <p:cNvSpPr/>
          <p:nvPr/>
        </p:nvSpPr>
        <p:spPr>
          <a:xfrm>
            <a:off x="4225127" y="2696020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399A3-D5DE-43B9-B4A3-0F2EBDC8700A}"/>
              </a:ext>
            </a:extLst>
          </p:cNvPr>
          <p:cNvSpPr txBox="1"/>
          <p:nvPr/>
        </p:nvSpPr>
        <p:spPr>
          <a:xfrm>
            <a:off x="4840438" y="1126958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imread</a:t>
            </a:r>
            <a:r>
              <a:rPr lang="fr-FR" dirty="0"/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63EA6A-7A3B-4065-A668-02C689AFEB7D}"/>
              </a:ext>
            </a:extLst>
          </p:cNvPr>
          <p:cNvSpPr txBox="1"/>
          <p:nvPr/>
        </p:nvSpPr>
        <p:spPr>
          <a:xfrm>
            <a:off x="4840438" y="1837185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rgb2gray()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6D9DEA-9785-47E2-ABEF-D8FF0721EF11}"/>
              </a:ext>
            </a:extLst>
          </p:cNvPr>
          <p:cNvSpPr txBox="1"/>
          <p:nvPr/>
        </p:nvSpPr>
        <p:spPr>
          <a:xfrm>
            <a:off x="4840438" y="2968554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imbothat</a:t>
            </a:r>
            <a:r>
              <a:rPr lang="fr-FR" dirty="0"/>
              <a:t>()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FEBD97-54C0-410E-9386-18F45CD9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978350"/>
            <a:ext cx="3582477" cy="5529949"/>
          </a:xfrm>
          <a:prstGeom prst="rect">
            <a:avLst/>
          </a:prstGeom>
        </p:spPr>
      </p:pic>
      <p:sp>
        <p:nvSpPr>
          <p:cNvPr id="15" name="Flèche : courbe vers la gauche 14">
            <a:extLst>
              <a:ext uri="{FF2B5EF4-FFF2-40B4-BE49-F238E27FC236}">
                <a16:creationId xmlns:a16="http://schemas.microsoft.com/office/drawing/2014/main" id="{36CDCD18-D9EA-43FB-9CB2-2F93D00A42E3}"/>
              </a:ext>
            </a:extLst>
          </p:cNvPr>
          <p:cNvSpPr/>
          <p:nvPr/>
        </p:nvSpPr>
        <p:spPr>
          <a:xfrm>
            <a:off x="4225127" y="3831009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 : courbe vers la gauche 15">
            <a:extLst>
              <a:ext uri="{FF2B5EF4-FFF2-40B4-BE49-F238E27FC236}">
                <a16:creationId xmlns:a16="http://schemas.microsoft.com/office/drawing/2014/main" id="{BD60486F-49FD-4511-873E-E343720E7AB5}"/>
              </a:ext>
            </a:extLst>
          </p:cNvPr>
          <p:cNvSpPr/>
          <p:nvPr/>
        </p:nvSpPr>
        <p:spPr>
          <a:xfrm>
            <a:off x="4242744" y="4965998"/>
            <a:ext cx="47625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59CCF-449E-43F5-B2E1-6651F78E6E35}"/>
              </a:ext>
            </a:extLst>
          </p:cNvPr>
          <p:cNvSpPr txBox="1"/>
          <p:nvPr/>
        </p:nvSpPr>
        <p:spPr>
          <a:xfrm>
            <a:off x="4840438" y="4099923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imadjust</a:t>
            </a:r>
            <a:r>
              <a:rPr lang="fr-FR" dirty="0"/>
              <a:t>()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D42F52-3C72-46B2-BD4A-B73003FD2717}"/>
              </a:ext>
            </a:extLst>
          </p:cNvPr>
          <p:cNvSpPr txBox="1"/>
          <p:nvPr/>
        </p:nvSpPr>
        <p:spPr>
          <a:xfrm>
            <a:off x="4840438" y="5092710"/>
            <a:ext cx="15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imbinarize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94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Fonction </a:t>
            </a:r>
            <a:r>
              <a:rPr lang="fr-FR" sz="3600" dirty="0" err="1"/>
              <a:t>regionprops</a:t>
            </a:r>
            <a:r>
              <a:rPr lang="fr-FR" sz="3600" dirty="0"/>
              <a:t>()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5507693" y="2476313"/>
            <a:ext cx="2403704" cy="231102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F53C3BD-DBE1-4C5B-B295-C721F88E5AA5}"/>
              </a:ext>
            </a:extLst>
          </p:cNvPr>
          <p:cNvGrpSpPr/>
          <p:nvPr/>
        </p:nvGrpSpPr>
        <p:grpSpPr>
          <a:xfrm>
            <a:off x="8065144" y="2680039"/>
            <a:ext cx="3564436" cy="2653961"/>
            <a:chOff x="8065144" y="2680039"/>
            <a:chExt cx="3564436" cy="2653961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933C43CC-067D-4294-9DD1-9DDC2E4A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D9187010-9F42-4E75-97C5-C62151465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6444" y="3810765"/>
              <a:ext cx="1614238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7B71FE1-625A-4327-BD34-647E3C92D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0682" y="3810765"/>
              <a:ext cx="1" cy="1006250"/>
            </a:xfrm>
            <a:prstGeom prst="line">
              <a:avLst/>
            </a:prstGeom>
            <a:ln w="38100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976B036-6228-4C39-BE80-88B24CCEE156}"/>
                </a:ext>
              </a:extLst>
            </p:cNvPr>
            <p:cNvSpPr txBox="1"/>
            <p:nvPr/>
          </p:nvSpPr>
          <p:spPr>
            <a:xfrm>
              <a:off x="9890122" y="4817015"/>
              <a:ext cx="672166" cy="51698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90100D0-1AC2-4384-A676-199C9C5D056F}"/>
                </a:ext>
              </a:extLst>
            </p:cNvPr>
            <p:cNvSpPr txBox="1"/>
            <p:nvPr/>
          </p:nvSpPr>
          <p:spPr>
            <a:xfrm>
              <a:off x="8065144" y="3552272"/>
              <a:ext cx="40129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88427CB-F220-493D-80C9-92F78AB2B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1831C7F-01CD-4FBE-9D55-FA0305A27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89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allongées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13B22F50-E5D5-4079-A7AA-D9829DE61D0E}"/>
              </a:ext>
            </a:extLst>
          </p:cNvPr>
          <p:cNvGrpSpPr/>
          <p:nvPr/>
        </p:nvGrpSpPr>
        <p:grpSpPr>
          <a:xfrm>
            <a:off x="8442961" y="1539604"/>
            <a:ext cx="2570479" cy="1600282"/>
            <a:chOff x="8853987" y="2680039"/>
            <a:chExt cx="2775593" cy="1701411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11317D2E-5293-4EBE-B007-2C6484BB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3987" y="3012531"/>
              <a:ext cx="2453387" cy="1368919"/>
            </a:xfrm>
            <a:prstGeom prst="rect">
              <a:avLst/>
            </a:prstGeom>
          </p:spPr>
        </p:pic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E212679-643B-4C50-B597-7139894C5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3987" y="2680039"/>
              <a:ext cx="1677521" cy="89900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DB96EE9-43DA-4F1D-B759-C0F885D00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07374" y="2861979"/>
              <a:ext cx="322206" cy="5169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6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312D5782-03C2-4E6E-AB18-9DCEE70AC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927" y="329448"/>
            <a:ext cx="9144000" cy="45661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dirty="0"/>
              <a:t>Extraction du code-barres: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DAE1A-CA79-4327-82B0-C109846D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0" y="743247"/>
            <a:ext cx="4127712" cy="5734345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8178C5C-849B-40AD-96D3-B455ED26EBDE}"/>
              </a:ext>
            </a:extLst>
          </p:cNvPr>
          <p:cNvSpPr txBox="1">
            <a:spLocks/>
          </p:cNvSpPr>
          <p:nvPr/>
        </p:nvSpPr>
        <p:spPr>
          <a:xfrm>
            <a:off x="6365240" y="557755"/>
            <a:ext cx="4262120" cy="687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Recherche des régions de même orientation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8E018F01-C444-4F09-BC19-054C57355973}"/>
              </a:ext>
            </a:extLst>
          </p:cNvPr>
          <p:cNvGraphicFramePr>
            <a:graphicFrameLocks noGrp="1"/>
          </p:cNvGraphicFramePr>
          <p:nvPr/>
        </p:nvGraphicFramePr>
        <p:xfrm>
          <a:off x="6875779" y="3429000"/>
          <a:ext cx="3241040" cy="2708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208">
                  <a:extLst>
                    <a:ext uri="{9D8B030D-6E8A-4147-A177-3AD203B41FA5}">
                      <a16:colId xmlns:a16="http://schemas.microsoft.com/office/drawing/2014/main" val="288907050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049288985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3844699066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614107677"/>
                    </a:ext>
                  </a:extLst>
                </a:gridCol>
                <a:gridCol w="648208">
                  <a:extLst>
                    <a:ext uri="{9D8B030D-6E8A-4147-A177-3AD203B41FA5}">
                      <a16:colId xmlns:a16="http://schemas.microsoft.com/office/drawing/2014/main" val="2273112165"/>
                    </a:ext>
                  </a:extLst>
                </a:gridCol>
              </a:tblGrid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Régions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481998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59853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693864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311766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90338"/>
                  </a:ext>
                </a:extLst>
              </a:tr>
              <a:tr h="21782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90032"/>
                  </a:ext>
                </a:extLst>
              </a:tr>
              <a:tr h="3904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753161"/>
                  </a:ext>
                </a:extLst>
              </a:tr>
            </a:tbl>
          </a:graphicData>
        </a:graphic>
      </p:graphicFrame>
      <p:pic>
        <p:nvPicPr>
          <p:cNvPr id="23" name="Image 22">
            <a:extLst>
              <a:ext uri="{FF2B5EF4-FFF2-40B4-BE49-F238E27FC236}">
                <a16:creationId xmlns:a16="http://schemas.microsoft.com/office/drawing/2014/main" id="{9A62C315-8C0B-4DF5-B037-4DEB176B96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3"/>
          <a:stretch/>
        </p:blipFill>
        <p:spPr>
          <a:xfrm>
            <a:off x="6168905" y="1539604"/>
            <a:ext cx="1664455" cy="16002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3C43CC-067D-4294-9DD1-9DDC2E4AD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19" y="1850770"/>
            <a:ext cx="1752690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83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Filtre top hat 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Métras</dc:creator>
  <cp:lastModifiedBy>Gaël Métras</cp:lastModifiedBy>
  <cp:revision>11</cp:revision>
  <dcterms:created xsi:type="dcterms:W3CDTF">2020-06-05T10:54:46Z</dcterms:created>
  <dcterms:modified xsi:type="dcterms:W3CDTF">2020-06-05T12:20:37Z</dcterms:modified>
</cp:coreProperties>
</file>