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embeddedFontLst>
    <p:embeddedFont>
      <p:font typeface="Gill Sans" panose="020B060402020202020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1914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5266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013eff3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013eff3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954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5dac5704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5dac5704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963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jpg"/><Relationship Id="rId5" Type="http://schemas.openxmlformats.org/officeDocument/2006/relationships/image" Target="../media/image4.jfif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-5900"/>
            <a:ext cx="9144000" cy="729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PITCH CONCEPT</a:t>
            </a:r>
            <a:endParaRPr sz="4000" b="1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5022600" y="99100"/>
            <a:ext cx="4121400" cy="36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latin typeface="Courier"/>
                <a:ea typeface="Courier"/>
                <a:cs typeface="Courier"/>
                <a:sym typeface="Courier"/>
              </a:rPr>
              <a:t>NOME DO JOGO: </a:t>
            </a:r>
            <a:r>
              <a:rPr lang="pt-BR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PROVÁVEL NOME COMERCIAL</a:t>
            </a:r>
            <a:r>
              <a:rPr lang="pt-BR" sz="1000" b="1">
                <a:latin typeface="Courier"/>
                <a:ea typeface="Courier"/>
                <a:cs typeface="Courier"/>
                <a:sym typeface="Courier"/>
              </a:rPr>
              <a:t> </a:t>
            </a:r>
            <a:endParaRPr sz="1000"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96400" y="6434825"/>
            <a:ext cx="9000300" cy="367500"/>
          </a:xfrm>
          <a:prstGeom prst="roundRect">
            <a:avLst>
              <a:gd name="adj" fmla="val 1179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latin typeface="Courier"/>
                <a:ea typeface="Courier"/>
                <a:cs typeface="Courier"/>
                <a:sym typeface="Courier"/>
              </a:rPr>
              <a:t>GRUPO(integrantes): 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7504799" y="540000"/>
            <a:ext cx="1639200" cy="36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latin typeface="Courier"/>
                <a:ea typeface="Courier"/>
                <a:cs typeface="Courier"/>
                <a:sym typeface="Courier"/>
              </a:rPr>
              <a:t>VERSÃO: </a:t>
            </a:r>
            <a:r>
              <a:rPr lang="pt-BR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DATA OU Nº</a:t>
            </a:r>
            <a:r>
              <a:rPr lang="pt-BR" sz="1000" b="1">
                <a:latin typeface="Courier"/>
                <a:ea typeface="Courier"/>
                <a:cs typeface="Courier"/>
                <a:sym typeface="Courier"/>
              </a:rPr>
              <a:t> </a:t>
            </a:r>
            <a:endParaRPr sz="1000"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96400" y="2764375"/>
            <a:ext cx="3249900" cy="2443500"/>
          </a:xfrm>
          <a:prstGeom prst="roundRect">
            <a:avLst>
              <a:gd name="adj" fmla="val 7238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latin typeface="Courier"/>
                <a:ea typeface="Courier"/>
                <a:cs typeface="Courier"/>
                <a:sym typeface="Courier"/>
              </a:rPr>
              <a:t>COMO JOGAR</a:t>
            </a:r>
            <a:endParaRPr sz="1000" b="1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Visão Geral – Core Gameplay </a:t>
            </a:r>
            <a:endParaRPr sz="1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Descrever sucintamente o que o jogador faz de fato no jogo</a:t>
            </a:r>
            <a:endParaRPr sz="1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(Pensar nos recursos disponíveis para jogar este jogo: controles, mecânicas, condições de vitória/derrota, o gameplay como um todo, de forma sucinta)</a:t>
            </a:r>
            <a:endParaRPr sz="1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 b="1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Responde a pergunta:</a:t>
            </a:r>
            <a:r>
              <a:rPr lang="pt-BR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Já entendi no tópico da sinopse o que é o jogo. Mas como eu jogo ele?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96400" y="5292000"/>
            <a:ext cx="3249900" cy="1058700"/>
          </a:xfrm>
          <a:prstGeom prst="roundRect">
            <a:avLst>
              <a:gd name="adj" fmla="val 1162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latin typeface="Courier"/>
                <a:ea typeface="Courier"/>
                <a:cs typeface="Courier"/>
                <a:sym typeface="Courier"/>
              </a:rPr>
              <a:t>DIFERENCIAIS</a:t>
            </a:r>
            <a:endParaRPr sz="1000" b="1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O que deveria ser destacado, para vender melhor o conceito do jogo.</a:t>
            </a:r>
            <a:endParaRPr sz="1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 b="1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Responde a pergunta:</a:t>
            </a:r>
            <a:r>
              <a:rPr lang="pt-BR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OK, entendi o jogo. Mas por que ele deveria existir? Qual o seu Golden Nugget?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96400" y="831300"/>
            <a:ext cx="3249900" cy="1826100"/>
          </a:xfrm>
          <a:prstGeom prst="roundRect">
            <a:avLst>
              <a:gd name="adj" fmla="val 893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latin typeface="Courier"/>
                <a:ea typeface="Courier"/>
                <a:cs typeface="Courier"/>
                <a:sym typeface="Courier"/>
              </a:rPr>
              <a:t>SINOPSE</a:t>
            </a:r>
            <a:endParaRPr sz="1000" b="1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Visão Geral – Core Narrative</a:t>
            </a:r>
            <a:endParaRPr sz="1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(pensar não em descrever apenas a história do jogo, e sim o que é o jogo como um todo)</a:t>
            </a:r>
            <a:endParaRPr sz="1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Responde a pergunta:</a:t>
            </a:r>
            <a:r>
              <a:rPr lang="pt-BR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O que é este jogo?</a:t>
            </a:r>
            <a:endParaRPr sz="1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790525" y="22002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ARTES CONCEITUAIS</a:t>
            </a:r>
            <a:endParaRPr sz="1000"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Desenhos de personagens, mapa de fases, uma mecânica descrita visualmente, uma pista estética, ou qualquer outra coisa que sirva para ILUSTRAR MELHOR OS TRÊS TÓPICOS QUE ESTÃO AO LADO.</a:t>
            </a:r>
            <a:endParaRPr sz="1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Responde a pergunta:</a:t>
            </a:r>
            <a:r>
              <a:rPr lang="pt-BR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OK, entendi o jogo, mas não entendi direito como funcionam certos pontos do jogo. Desenha pra mim?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0" y="-5900"/>
            <a:ext cx="9144000" cy="729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REFERÊNCIAS</a:t>
            </a:r>
            <a:endParaRPr sz="4000" b="1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794425" y="6307150"/>
            <a:ext cx="4683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ourier"/>
                <a:ea typeface="Courier"/>
                <a:cs typeface="Courier"/>
                <a:sym typeface="Courier"/>
              </a:rPr>
              <a:t>XX</a:t>
            </a:r>
            <a:endParaRPr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8441675" y="6307150"/>
            <a:ext cx="4683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ourier"/>
                <a:ea typeface="Courier"/>
                <a:cs typeface="Courier"/>
                <a:sym typeface="Courier"/>
              </a:rPr>
              <a:t>XX</a:t>
            </a:r>
            <a:endParaRPr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056016" y="3043400"/>
            <a:ext cx="2899764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Dash e coletáveis: o jogador ataca com </a:t>
            </a:r>
            <a:r>
              <a:rPr lang="pt-BR" sz="10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dashes</a:t>
            </a:r>
            <a:r>
              <a:rPr lang="pt-BR" sz="1000" dirty="0" smtClean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e coleta mais luz</a:t>
            </a:r>
            <a:endParaRPr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966075" y="0"/>
            <a:ext cx="5178000" cy="7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Referências de jogos / gêneros / mecânicas/ estéticas / universos imagéticos / histórias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177750" y="3043400"/>
            <a:ext cx="28787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Lua e escuro: A lua caiu na terra, deixando a noite mais escura</a:t>
            </a:r>
            <a:endParaRPr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189000" y="3043400"/>
            <a:ext cx="26418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Neon: Estética de cores fortes contrastando em cores escuras</a:t>
            </a:r>
            <a:endParaRPr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6143900" y="1050575"/>
            <a:ext cx="2766000" cy="19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COLOQUE A IMAGEM</a:t>
            </a:r>
            <a:endParaRPr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DA REFERÊNCIA</a:t>
            </a:r>
            <a:endParaRPr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AQUI</a:t>
            </a:r>
            <a:endParaRPr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3192269" y="5671688"/>
            <a:ext cx="26418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Luz e Sombra: mais luz permite visualizar melhor obstáculos</a:t>
            </a:r>
            <a:endParaRPr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6143900" y="3678863"/>
            <a:ext cx="2766000" cy="19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COLOQUE A IMAGEM</a:t>
            </a:r>
            <a:endParaRPr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DA REFERÊNCIA</a:t>
            </a:r>
            <a:endParaRPr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AQUI</a:t>
            </a:r>
            <a:endParaRPr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6207149" y="5671688"/>
            <a:ext cx="26418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Inimigos com vulnerabilidades diferentes</a:t>
            </a:r>
            <a:endParaRPr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105180" y="5671688"/>
            <a:ext cx="302384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Bioluminescência: As criaturas e coletáveis tem pequeno brilho próprio</a:t>
            </a:r>
            <a:endParaRPr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76" b="19914"/>
          <a:stretch/>
        </p:blipFill>
        <p:spPr>
          <a:xfrm>
            <a:off x="206850" y="3718560"/>
            <a:ext cx="2803200" cy="192024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50" y="1078982"/>
            <a:ext cx="2793250" cy="193730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900" y="3972869"/>
            <a:ext cx="2811880" cy="129435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1"/>
          <a:stretch/>
        </p:blipFill>
        <p:spPr>
          <a:xfrm>
            <a:off x="6087551" y="1059097"/>
            <a:ext cx="2867474" cy="195851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8" b="21866"/>
          <a:stretch/>
        </p:blipFill>
        <p:spPr>
          <a:xfrm>
            <a:off x="3171275" y="1036320"/>
            <a:ext cx="2801451" cy="196900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6" t="9672" r="13236"/>
          <a:stretch/>
        </p:blipFill>
        <p:spPr>
          <a:xfrm>
            <a:off x="3188208" y="3700272"/>
            <a:ext cx="2785872" cy="19385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312</Words>
  <Application>Microsoft Office PowerPoint</Application>
  <PresentationFormat>Apresentação na tela (4:3)</PresentationFormat>
  <Paragraphs>37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Courier</vt:lpstr>
      <vt:lpstr>Gill Sans</vt:lpstr>
      <vt:lpstr>Arial</vt:lpstr>
      <vt:lpstr>Courier New</vt:lpstr>
      <vt:lpstr>Simple Light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Dell</cp:lastModifiedBy>
  <cp:revision>3</cp:revision>
  <dcterms:modified xsi:type="dcterms:W3CDTF">2024-03-02T16:12:30Z</dcterms:modified>
</cp:coreProperties>
</file>