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e16eef54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e16eef54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16eef5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16eef5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e16eef5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e16eef5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e16eef5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e16eef5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16eef5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16eef5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16eef5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16eef5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16eef5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16eef5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16eef5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16eef5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e16eef5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e16eef5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e16eef5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e16eef5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16eef5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16eef5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C2A2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VulC60110X0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youtube.com/watch?v=VulC60110X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Light Chaser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29875" y="656575"/>
            <a:ext cx="58173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EE04A1"/>
                </a:solidFill>
                <a:latin typeface="Impact"/>
                <a:ea typeface="Impact"/>
                <a:cs typeface="Impact"/>
                <a:sym typeface="Impact"/>
              </a:rPr>
              <a:t>Light Chaser</a:t>
            </a:r>
            <a:endParaRPr sz="7000">
              <a:solidFill>
                <a:srgbClr val="EE04A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29875" y="1711525"/>
            <a:ext cx="58173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E04A1"/>
                </a:solidFill>
                <a:latin typeface="Impact"/>
                <a:ea typeface="Impact"/>
                <a:cs typeface="Impact"/>
                <a:sym typeface="Impact"/>
              </a:rPr>
              <a:t>Gabriel Meyer Paixão</a:t>
            </a:r>
            <a:endParaRPr sz="2400">
              <a:solidFill>
                <a:srgbClr val="EE04A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3675" y="580375"/>
            <a:ext cx="58173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Light Chaser</a:t>
            </a:r>
            <a:endParaRPr sz="7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GAMEPLAY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Jogo feito para a disciplina de Trabalho Interdisciplinar - Runner do curso de Jogos Digitais da PUC Minas - Praça da Liberdade" id="138" name="Google Shape;138;p22" title="Light Chas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125" y="152400"/>
            <a:ext cx="7636500" cy="4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875775" y="4604025"/>
            <a:ext cx="6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https://www.youtube.com/watch?v=VulC60110X0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70875" y="243550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Jogo por: Gabriel Meyer Paixão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Agradecimentos aos professores: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Daniel Pinheiro Lima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João Paulo de Lima Silva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Luis Felipe Matsya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Roque Anderson Saldanha Teixeira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3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CRÉDITOS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Light Chaser</a:t>
            </a:r>
            <a:endParaRPr/>
          </a:p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429875" y="656575"/>
            <a:ext cx="58173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EE04A1"/>
                </a:solidFill>
                <a:latin typeface="Impact"/>
                <a:ea typeface="Impact"/>
                <a:cs typeface="Impact"/>
                <a:sym typeface="Impact"/>
              </a:rPr>
              <a:t>Obrigado</a:t>
            </a:r>
            <a:endParaRPr sz="7000">
              <a:solidFill>
                <a:srgbClr val="EE04A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53675" y="580375"/>
            <a:ext cx="58173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Obrigado</a:t>
            </a:r>
            <a:endParaRPr sz="7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70875" y="243550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Runner/Platform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Faixa Etária: 12 a 25 anos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Sinopse: Aumbra roubou as frutas da Árvore do Sol que iluminam a floresta e os arredores. O jogador controla Moxel, que deve coletar as frutas, derrotar Aumbra e devolvê-las ao topo da árvore antes que seja tarde.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Condições de Vitória: Completar as duas fases. A primeira fase é horizontal, com um chefe ao final dela. A segunda fase é um desafio de plataforma e garante a vitória ao chegar no topo.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Condições de Derrota: Receber dano quando a luz estiver baixa ou cair fora da visão inferior na segunda fase.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CONCEITO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FLUXOGRAMA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736650" y="2102400"/>
            <a:ext cx="1788300" cy="938700"/>
          </a:xfrm>
          <a:prstGeom prst="rect">
            <a:avLst/>
          </a:prstGeom>
          <a:solidFill>
            <a:srgbClr val="D9D9D9"/>
          </a:solidFill>
          <a:ln cap="flat" cmpd="sng" w="152400">
            <a:solidFill>
              <a:srgbClr val="F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Menu Inicial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143025" y="2102400"/>
            <a:ext cx="1788300" cy="938700"/>
          </a:xfrm>
          <a:prstGeom prst="rect">
            <a:avLst/>
          </a:prstGeom>
          <a:solidFill>
            <a:srgbClr val="D9D9D9"/>
          </a:solidFill>
          <a:ln cap="flat" cmpd="sng" w="152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Fase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Floresta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549400" y="2102400"/>
            <a:ext cx="1788300" cy="938700"/>
          </a:xfrm>
          <a:prstGeom prst="rect">
            <a:avLst/>
          </a:prstGeom>
          <a:solidFill>
            <a:srgbClr val="D9D9D9"/>
          </a:solidFill>
          <a:ln cap="flat" cmpd="sng" w="152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Fase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Árvore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418725" y="495975"/>
            <a:ext cx="1788300" cy="938700"/>
          </a:xfrm>
          <a:prstGeom prst="rect">
            <a:avLst/>
          </a:prstGeom>
          <a:solidFill>
            <a:srgbClr val="D9D9D9"/>
          </a:solidFill>
          <a:ln cap="flat" cmpd="sng" w="152400">
            <a:solidFill>
              <a:srgbClr val="F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Menu Pause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418725" y="3708825"/>
            <a:ext cx="1788300" cy="938700"/>
          </a:xfrm>
          <a:prstGeom prst="rect">
            <a:avLst/>
          </a:prstGeom>
          <a:solidFill>
            <a:srgbClr val="D9D9D9"/>
          </a:solidFill>
          <a:ln cap="flat" cmpd="sng" w="152400">
            <a:solidFill>
              <a:srgbClr val="FF9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Game Over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" name="Google Shape;76;p15"/>
          <p:cNvCxnSpPr>
            <a:stCxn id="71" idx="3"/>
            <a:endCxn id="72" idx="1"/>
          </p:cNvCxnSpPr>
          <p:nvPr/>
        </p:nvCxnSpPr>
        <p:spPr>
          <a:xfrm>
            <a:off x="3524950" y="2571750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" name="Google Shape;77;p15"/>
          <p:cNvCxnSpPr>
            <a:stCxn id="72" idx="0"/>
            <a:endCxn id="74" idx="1"/>
          </p:cNvCxnSpPr>
          <p:nvPr/>
        </p:nvCxnSpPr>
        <p:spPr>
          <a:xfrm flipH="1" rot="10800000">
            <a:off x="5037175" y="965400"/>
            <a:ext cx="381600" cy="113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" name="Google Shape;78;p15"/>
          <p:cNvCxnSpPr>
            <a:stCxn id="73" idx="0"/>
            <a:endCxn id="74" idx="3"/>
          </p:cNvCxnSpPr>
          <p:nvPr/>
        </p:nvCxnSpPr>
        <p:spPr>
          <a:xfrm rot="10800000">
            <a:off x="7207150" y="965400"/>
            <a:ext cx="236400" cy="113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" name="Google Shape;79;p15"/>
          <p:cNvCxnSpPr>
            <a:stCxn id="72" idx="2"/>
            <a:endCxn id="75" idx="1"/>
          </p:cNvCxnSpPr>
          <p:nvPr/>
        </p:nvCxnSpPr>
        <p:spPr>
          <a:xfrm>
            <a:off x="5037175" y="3041100"/>
            <a:ext cx="381600" cy="113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" name="Google Shape;80;p15"/>
          <p:cNvCxnSpPr>
            <a:stCxn id="75" idx="3"/>
            <a:endCxn id="73" idx="2"/>
          </p:cNvCxnSpPr>
          <p:nvPr/>
        </p:nvCxnSpPr>
        <p:spPr>
          <a:xfrm flipH="1" rot="10800000">
            <a:off x="7207025" y="3041175"/>
            <a:ext cx="236400" cy="113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5"/>
          <p:cNvCxnSpPr>
            <a:stCxn id="72" idx="3"/>
            <a:endCxn id="73" idx="1"/>
          </p:cNvCxnSpPr>
          <p:nvPr/>
        </p:nvCxnSpPr>
        <p:spPr>
          <a:xfrm>
            <a:off x="5931325" y="2571750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" name="Google Shape;82;p15"/>
          <p:cNvCxnSpPr>
            <a:stCxn id="71" idx="2"/>
            <a:endCxn id="75" idx="1"/>
          </p:cNvCxnSpPr>
          <p:nvPr/>
        </p:nvCxnSpPr>
        <p:spPr>
          <a:xfrm>
            <a:off x="2630800" y="3041100"/>
            <a:ext cx="2787900" cy="1137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370875" y="243550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Luz e Escuridão: O cenário, as plataformas e os itens coletáveis são visíveis, mas os inimigos ficam ocultos no escuro, revelando apenas sua posição mas não qual o tipo de inimigo ele é. Coletar Frutas do Sol ou derrotar inimigos aumenta o alcance da luz, mas ela também diminui com o tempo incentivando o jogador a agir para recuperá-la.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Geração de Terreno: Os obstáculos são gerados aleatoriamente entre um grupo pré-definido para que os inimigos variem em plataformas aparentemente iguais, mas também de forma que todos os obstáculos sejam transponíveis.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MECÂNICAS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370875" y="243550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Passivamente o jogador corre em uma direção.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Tap e Swipe Up: O jogador pula para acessar outras plataformas.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Swipe Right/Left: O jogador dá um dash horizontal na direção que está indo, derrotando inimigos vulneráveis a esse ataque.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CONTROLES - MOXEL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322975" y="2571750"/>
            <a:ext cx="5509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Swipe Down: O jogador dá um dash vertical para baixo, derrotando inimigos vulneráveis a esse ataque.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Na segunda fase o Swipe Horizontal também muda a direção que o jogador está correndo.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00" y="2603800"/>
            <a:ext cx="2428525" cy="2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370875" y="243550"/>
            <a:ext cx="76449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Cada tipo de inimigo tem uma vulnerabilidade a um dash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INIMIGOS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75" y="698513"/>
            <a:ext cx="2047050" cy="2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875" y="679900"/>
            <a:ext cx="1655375" cy="16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138" y="547175"/>
            <a:ext cx="2349725" cy="23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501100" y="2335275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Horizontal       Vertical            Invulnerável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Os “olhos” do inimigo ficam visíveis no escuro, mas sua identidade só é revelada com a luz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370875" y="243550"/>
            <a:ext cx="7461300" cy="4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 Boss do jogo é uma outra fada chamada Aumbra.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Suas habilidades são drenar a luz de Moxel e criar armadilhas. Para derrotá-la é preciso coletar uma das Frutas do Sol causando uma explosão que atordoa Aumbra e depois atacá-la com um dash.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BOSS - AUMBRA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22975" y="2394375"/>
            <a:ext cx="5509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Caso o jogador não consiga coletar a Fruta, Aumbra drena um pouco da luz. E caso ele colida com uma das armadilhas criadas, Moxel recebe dano e perde mais luz.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00" y="2394375"/>
            <a:ext cx="2061850" cy="2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36775" y="1145125"/>
            <a:ext cx="4119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 Super Mario Wii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Nintendo, 2009.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Fases escuros com alguns pontos iluminados e inimigos que interagem com a luz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REFERÊNCIA - </a:t>
            </a: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MECÂNICA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00" y="812575"/>
            <a:ext cx="3145374" cy="17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000" y="2756050"/>
            <a:ext cx="3145375" cy="181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0" y="3054875"/>
            <a:ext cx="4119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Celeste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Maddy Makes Games &amp; Extremely OK Games, 2018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Mecânicas de dash que permitem explorar outros locais e coletar itens adicionais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140413" y="4221075"/>
            <a:ext cx="25047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Bioluminescência. Natureza, cogumelos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/>
          <p:nvPr/>
        </p:nvSpPr>
        <p:spPr>
          <a:xfrm rot="-5400000">
            <a:off x="-2025300" y="2025300"/>
            <a:ext cx="5137200" cy="1086600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REFERÊNCIA - ARTE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5153038" y="4221075"/>
            <a:ext cx="25452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Tron, 1982. Cores neon, feixes de luz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12" y="390225"/>
            <a:ext cx="2504625" cy="37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66790" t="0"/>
          <a:stretch/>
        </p:blipFill>
        <p:spPr>
          <a:xfrm>
            <a:off x="5193415" y="390225"/>
            <a:ext cx="2504700" cy="3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