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98"/>
  </p:normalViewPr>
  <p:slideViewPr>
    <p:cSldViewPr snapToGrid="0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655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8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39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22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094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5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191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B6493B-A447-4205-AC2D-AE2DEDAE4E3B}" type="datetime1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799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1C4689-B28D-4D3C-8B05-9ABB967E2A3E}" type="datetime1">
              <a:rPr lang="en-US" smtClean="0"/>
              <a:t>10/15/25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Sales By Region</a:t>
            </a:r>
          </a:p>
        </p:txBody>
      </p:sp>
      <p:pic>
        <p:nvPicPr>
          <p:cNvPr id="3" name="Picture 2" descr="_tm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011680"/>
            <a:ext cx="8633024" cy="4480560"/>
          </a:xfrm>
          <a:prstGeom prst="rect">
            <a:avLst/>
          </a:prstGeom>
          <a:effectLst>
            <a:outerShdw blurRad="190500" dist="38100" dir="2040000" algn="ctr">
              <a:srgbClr val="000000">
                <a:alpha val="19999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Sales Over Time</a:t>
            </a:r>
          </a:p>
        </p:txBody>
      </p:sp>
      <p:pic>
        <p:nvPicPr>
          <p:cNvPr id="3" name="Picture 2" descr="_tm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011680"/>
            <a:ext cx="8679162" cy="4480560"/>
          </a:xfrm>
          <a:prstGeom prst="rect">
            <a:avLst/>
          </a:prstGeom>
          <a:effectLst>
            <a:outerShdw blurRad="190500" dist="38100" dir="2040000" algn="ctr">
              <a:srgbClr val="000000">
                <a:alpha val="19999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Usa Sales Map</a:t>
            </a:r>
          </a:p>
        </p:txBody>
      </p:sp>
      <p:pic>
        <p:nvPicPr>
          <p:cNvPr id="3" name="Picture 2" descr="_tm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011680"/>
            <a:ext cx="8633024" cy="4480560"/>
          </a:xfrm>
          <a:prstGeom prst="rect">
            <a:avLst/>
          </a:prstGeom>
          <a:effectLst>
            <a:outerShdw blurRad="190500" dist="38100" dir="2040000" algn="ctr">
              <a:srgbClr val="000000">
                <a:alpha val="19999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Sales vs Profit By Product</a:t>
            </a:r>
          </a:p>
        </p:txBody>
      </p:sp>
      <p:pic>
        <p:nvPicPr>
          <p:cNvPr id="3" name="Picture 2" descr="_tm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011680"/>
            <a:ext cx="8633024" cy="4480560"/>
          </a:xfrm>
          <a:prstGeom prst="rect">
            <a:avLst/>
          </a:prstGeom>
          <a:effectLst>
            <a:outerShdw blurRad="190500" dist="38100" dir="2040000" algn="ctr">
              <a:srgbClr val="000000">
                <a:alpha val="19999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Shipping Preferences By Product Type</a:t>
            </a:r>
          </a:p>
        </p:txBody>
      </p:sp>
      <p:pic>
        <p:nvPicPr>
          <p:cNvPr id="3" name="Picture 2" descr="_tm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011680"/>
            <a:ext cx="8684289" cy="4480560"/>
          </a:xfrm>
          <a:prstGeom prst="rect">
            <a:avLst/>
          </a:prstGeom>
          <a:effectLst>
            <a:outerShdw blurRad="190500" dist="38100" dir="2040000" algn="ctr">
              <a:srgbClr val="000000">
                <a:alpha val="19999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</TotalTime>
  <Words>19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Sales By Region</vt:lpstr>
      <vt:lpstr>Sales Over Time</vt:lpstr>
      <vt:lpstr>Usa Sales Map</vt:lpstr>
      <vt:lpstr>Sales vs Profit By Product</vt:lpstr>
      <vt:lpstr>Shipping Preferences By Product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Fennema</dc:creator>
  <cp:lastModifiedBy>Gabriel Fennema</cp:lastModifiedBy>
  <cp:revision>3</cp:revision>
  <dcterms:created xsi:type="dcterms:W3CDTF">2025-10-15T20:51:07Z</dcterms:created>
  <dcterms:modified xsi:type="dcterms:W3CDTF">2025-10-15T21:00:46Z</dcterms:modified>
</cp:coreProperties>
</file>