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218CC5-92C7-4AA3-BA3F-D36FFD37FF9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 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148337-CD33-42D8-872B-91AF635948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10/15/25 1:49:01 PM MST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Region" id="2" name="slide2">
            <a:extLst>
              <a:ext uri="{FF2B5EF4-FFF2-40B4-BE49-F238E27FC236}">
                <a16:creationId xmlns:a16="http://schemas.microsoft.com/office/drawing/2014/main" id="{DAF50164-7407-4837-A7E7-3BF2672F82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61"/>
            <a:ext cx="12192000" cy="63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Time" id="3" name="slide3">
            <a:extLst>
              <a:ext uri="{FF2B5EF4-FFF2-40B4-BE49-F238E27FC236}">
                <a16:creationId xmlns:a16="http://schemas.microsoft.com/office/drawing/2014/main" id="{C028289F-CA3B-4F3A-9B6D-9375F2BBB8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80"/>
            <a:ext cx="12192000" cy="62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A Sales Map" id="4" name="slide4">
            <a:extLst>
              <a:ext uri="{FF2B5EF4-FFF2-40B4-BE49-F238E27FC236}">
                <a16:creationId xmlns:a16="http://schemas.microsoft.com/office/drawing/2014/main" id="{5583B67A-F995-4BAD-9735-4F5A631E1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61"/>
            <a:ext cx="12192000" cy="63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Profit by Product" id="5" name="slide5">
            <a:extLst>
              <a:ext uri="{FF2B5EF4-FFF2-40B4-BE49-F238E27FC236}">
                <a16:creationId xmlns:a16="http://schemas.microsoft.com/office/drawing/2014/main" id="{D045D02F-25BD-4EB4-9097-44E3341842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61"/>
            <a:ext cx="12192000" cy="63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ping Preferences by Product Type" id="6" name="slide6">
            <a:extLst>
              <a:ext uri="{FF2B5EF4-FFF2-40B4-BE49-F238E27FC236}">
                <a16:creationId xmlns:a16="http://schemas.microsoft.com/office/drawing/2014/main" id="{D02D5954-A096-496D-B54B-356A972FB0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38"/>
            <a:ext cx="12192000" cy="62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2025-10-15T20:49:02Z</dcterms:created>
  <dcterms:modified xsi:type="dcterms:W3CDTF">2025-10-15T20:49:02Z</dcterms:modified>
</cp:coreProperties>
</file>