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M Ferratti" userId="4e43c42b06e5c9a6" providerId="LiveId" clId="{E85E5C02-2566-4C86-B7C4-D5CB3F6C0D4C}"/>
    <pc:docChg chg="undo custSel addSld delSld modSld">
      <pc:chgData name="Gustavo M Ferratti" userId="4e43c42b06e5c9a6" providerId="LiveId" clId="{E85E5C02-2566-4C86-B7C4-D5CB3F6C0D4C}" dt="2021-05-31T20:04:50.720" v="1761" actId="1076"/>
      <pc:docMkLst>
        <pc:docMk/>
      </pc:docMkLst>
      <pc:sldChg chg="modSp mod">
        <pc:chgData name="Gustavo M Ferratti" userId="4e43c42b06e5c9a6" providerId="LiveId" clId="{E85E5C02-2566-4C86-B7C4-D5CB3F6C0D4C}" dt="2021-05-31T12:35:15.848" v="57" actId="20577"/>
        <pc:sldMkLst>
          <pc:docMk/>
          <pc:sldMk cId="3944379946" sldId="256"/>
        </pc:sldMkLst>
        <pc:spChg chg="mod">
          <ac:chgData name="Gustavo M Ferratti" userId="4e43c42b06e5c9a6" providerId="LiveId" clId="{E85E5C02-2566-4C86-B7C4-D5CB3F6C0D4C}" dt="2021-05-31T12:35:01.752" v="49" actId="403"/>
          <ac:spMkLst>
            <pc:docMk/>
            <pc:sldMk cId="3944379946" sldId="256"/>
            <ac:spMk id="4" creationId="{F4083B03-8E83-4BFC-A769-93E5D7613B8A}"/>
          </ac:spMkLst>
        </pc:spChg>
        <pc:spChg chg="mod">
          <ac:chgData name="Gustavo M Ferratti" userId="4e43c42b06e5c9a6" providerId="LiveId" clId="{E85E5C02-2566-4C86-B7C4-D5CB3F6C0D4C}" dt="2021-05-31T12:35:15.848" v="57" actId="20577"/>
          <ac:spMkLst>
            <pc:docMk/>
            <pc:sldMk cId="3944379946" sldId="256"/>
            <ac:spMk id="6" creationId="{FA54098A-577F-4574-B22F-B67D29F7AFAB}"/>
          </ac:spMkLst>
        </pc:spChg>
      </pc:sldChg>
      <pc:sldChg chg="addSp modSp mod">
        <pc:chgData name="Gustavo M Ferratti" userId="4e43c42b06e5c9a6" providerId="LiveId" clId="{E85E5C02-2566-4C86-B7C4-D5CB3F6C0D4C}" dt="2021-05-31T19:57:20.920" v="1517" actId="20577"/>
        <pc:sldMkLst>
          <pc:docMk/>
          <pc:sldMk cId="3652843560" sldId="257"/>
        </pc:sldMkLst>
        <pc:spChg chg="mod">
          <ac:chgData name="Gustavo M Ferratti" userId="4e43c42b06e5c9a6" providerId="LiveId" clId="{E85E5C02-2566-4C86-B7C4-D5CB3F6C0D4C}" dt="2021-05-31T12:34:32.969" v="42" actId="404"/>
          <ac:spMkLst>
            <pc:docMk/>
            <pc:sldMk cId="3652843560" sldId="257"/>
            <ac:spMk id="2" creationId="{F47953F5-2263-42E4-8D8E-3A022861F2F7}"/>
          </ac:spMkLst>
        </pc:spChg>
        <pc:spChg chg="mod">
          <ac:chgData name="Gustavo M Ferratti" userId="4e43c42b06e5c9a6" providerId="LiveId" clId="{E85E5C02-2566-4C86-B7C4-D5CB3F6C0D4C}" dt="2021-05-31T19:57:20.920" v="1517" actId="20577"/>
          <ac:spMkLst>
            <pc:docMk/>
            <pc:sldMk cId="3652843560" sldId="257"/>
            <ac:spMk id="3" creationId="{84655E5C-8327-44BE-899F-B31AD456919B}"/>
          </ac:spMkLst>
        </pc:spChg>
        <pc:picChg chg="add mod">
          <ac:chgData name="Gustavo M Ferratti" userId="4e43c42b06e5c9a6" providerId="LiveId" clId="{E85E5C02-2566-4C86-B7C4-D5CB3F6C0D4C}" dt="2021-05-31T12:32:45.923" v="6" actId="14100"/>
          <ac:picMkLst>
            <pc:docMk/>
            <pc:sldMk cId="3652843560" sldId="257"/>
            <ac:picMk id="4098" creationId="{115F2CF8-598F-4D22-816D-C3A3CEBF8BFF}"/>
          </ac:picMkLst>
        </pc:picChg>
      </pc:sldChg>
      <pc:sldChg chg="modSp mod">
        <pc:chgData name="Gustavo M Ferratti" userId="4e43c42b06e5c9a6" providerId="LiveId" clId="{E85E5C02-2566-4C86-B7C4-D5CB3F6C0D4C}" dt="2021-05-31T12:35:41.304" v="60" actId="1076"/>
        <pc:sldMkLst>
          <pc:docMk/>
          <pc:sldMk cId="2621272241" sldId="258"/>
        </pc:sldMkLst>
        <pc:spChg chg="mod">
          <ac:chgData name="Gustavo M Ferratti" userId="4e43c42b06e5c9a6" providerId="LiveId" clId="{E85E5C02-2566-4C86-B7C4-D5CB3F6C0D4C}" dt="2021-05-31T12:35:41.304" v="60" actId="1076"/>
          <ac:spMkLst>
            <pc:docMk/>
            <pc:sldMk cId="2621272241" sldId="258"/>
            <ac:spMk id="7" creationId="{FFCFB8EA-75DF-458F-B2F9-49D6D17D0012}"/>
          </ac:spMkLst>
        </pc:spChg>
        <pc:spChg chg="mod">
          <ac:chgData name="Gustavo M Ferratti" userId="4e43c42b06e5c9a6" providerId="LiveId" clId="{E85E5C02-2566-4C86-B7C4-D5CB3F6C0D4C}" dt="2021-05-31T12:34:35.925" v="43" actId="404"/>
          <ac:spMkLst>
            <pc:docMk/>
            <pc:sldMk cId="2621272241" sldId="258"/>
            <ac:spMk id="10" creationId="{14048040-6994-4860-AC17-E5FA846ACF15}"/>
          </ac:spMkLst>
        </pc:spChg>
      </pc:sldChg>
      <pc:sldChg chg="modSp mod">
        <pc:chgData name="Gustavo M Ferratti" userId="4e43c42b06e5c9a6" providerId="LiveId" clId="{E85E5C02-2566-4C86-B7C4-D5CB3F6C0D4C}" dt="2021-05-31T12:36:43.741" v="82" actId="1076"/>
        <pc:sldMkLst>
          <pc:docMk/>
          <pc:sldMk cId="4096957255" sldId="259"/>
        </pc:sldMkLst>
        <pc:spChg chg="mod">
          <ac:chgData name="Gustavo M Ferratti" userId="4e43c42b06e5c9a6" providerId="LiveId" clId="{E85E5C02-2566-4C86-B7C4-D5CB3F6C0D4C}" dt="2021-05-31T12:36:31.680" v="79" actId="20577"/>
          <ac:spMkLst>
            <pc:docMk/>
            <pc:sldMk cId="4096957255" sldId="259"/>
            <ac:spMk id="7" creationId="{FFCFB8EA-75DF-458F-B2F9-49D6D17D0012}"/>
          </ac:spMkLst>
        </pc:spChg>
        <pc:spChg chg="mod">
          <ac:chgData name="Gustavo M Ferratti" userId="4e43c42b06e5c9a6" providerId="LiveId" clId="{E85E5C02-2566-4C86-B7C4-D5CB3F6C0D4C}" dt="2021-05-31T12:34:40.647" v="44" actId="404"/>
          <ac:spMkLst>
            <pc:docMk/>
            <pc:sldMk cId="4096957255" sldId="259"/>
            <ac:spMk id="10" creationId="{14048040-6994-4860-AC17-E5FA846ACF15}"/>
          </ac:spMkLst>
        </pc:spChg>
        <pc:picChg chg="mod">
          <ac:chgData name="Gustavo M Ferratti" userId="4e43c42b06e5c9a6" providerId="LiveId" clId="{E85E5C02-2566-4C86-B7C4-D5CB3F6C0D4C}" dt="2021-05-31T12:36:43.741" v="82" actId="1076"/>
          <ac:picMkLst>
            <pc:docMk/>
            <pc:sldMk cId="4096957255" sldId="259"/>
            <ac:picMk id="3074" creationId="{F27F2DD5-FF5D-483E-8646-07A7A2A82860}"/>
          </ac:picMkLst>
        </pc:picChg>
      </pc:sldChg>
      <pc:sldChg chg="new del">
        <pc:chgData name="Gustavo M Ferratti" userId="4e43c42b06e5c9a6" providerId="LiveId" clId="{E85E5C02-2566-4C86-B7C4-D5CB3F6C0D4C}" dt="2021-05-31T12:33:29.675" v="26" actId="680"/>
        <pc:sldMkLst>
          <pc:docMk/>
          <pc:sldMk cId="2772727636" sldId="260"/>
        </pc:sldMkLst>
      </pc:sldChg>
      <pc:sldChg chg="addSp delSp modSp add mod">
        <pc:chgData name="Gustavo M Ferratti" userId="4e43c42b06e5c9a6" providerId="LiveId" clId="{E85E5C02-2566-4C86-B7C4-D5CB3F6C0D4C}" dt="2021-05-31T18:39:16.536" v="328" actId="1076"/>
        <pc:sldMkLst>
          <pc:docMk/>
          <pc:sldMk cId="3696084394" sldId="260"/>
        </pc:sldMkLst>
        <pc:spChg chg="add del mod">
          <ac:chgData name="Gustavo M Ferratti" userId="4e43c42b06e5c9a6" providerId="LiveId" clId="{E85E5C02-2566-4C86-B7C4-D5CB3F6C0D4C}" dt="2021-05-31T12:35:55.238" v="63" actId="478"/>
          <ac:spMkLst>
            <pc:docMk/>
            <pc:sldMk cId="3696084394" sldId="260"/>
            <ac:spMk id="3" creationId="{A2A417E5-5890-4E9A-A60C-B719FDEA9CE8}"/>
          </ac:spMkLst>
        </pc:spChg>
        <pc:spChg chg="add del mod">
          <ac:chgData name="Gustavo M Ferratti" userId="4e43c42b06e5c9a6" providerId="LiveId" clId="{E85E5C02-2566-4C86-B7C4-D5CB3F6C0D4C}" dt="2021-05-31T18:29:25.652" v="205" actId="21"/>
          <ac:spMkLst>
            <pc:docMk/>
            <pc:sldMk cId="3696084394" sldId="260"/>
            <ac:spMk id="4" creationId="{A3010243-2A89-4432-A873-6D177C215B4E}"/>
          </ac:spMkLst>
        </pc:spChg>
        <pc:spChg chg="del">
          <ac:chgData name="Gustavo M Ferratti" userId="4e43c42b06e5c9a6" providerId="LiveId" clId="{E85E5C02-2566-4C86-B7C4-D5CB3F6C0D4C}" dt="2021-05-31T12:35:52.784" v="62" actId="478"/>
          <ac:spMkLst>
            <pc:docMk/>
            <pc:sldMk cId="3696084394" sldId="260"/>
            <ac:spMk id="7" creationId="{FFCFB8EA-75DF-458F-B2F9-49D6D17D0012}"/>
          </ac:spMkLst>
        </pc:spChg>
        <pc:spChg chg="add del">
          <ac:chgData name="Gustavo M Ferratti" userId="4e43c42b06e5c9a6" providerId="LiveId" clId="{E85E5C02-2566-4C86-B7C4-D5CB3F6C0D4C}" dt="2021-05-31T18:38:19" v="313"/>
          <ac:spMkLst>
            <pc:docMk/>
            <pc:sldMk cId="3696084394" sldId="260"/>
            <ac:spMk id="8" creationId="{89A70C73-BEB8-456B-B3E3-C7B0AAC35DCD}"/>
          </ac:spMkLst>
        </pc:spChg>
        <pc:spChg chg="add del">
          <ac:chgData name="Gustavo M Ferratti" userId="4e43c42b06e5c9a6" providerId="LiveId" clId="{E85E5C02-2566-4C86-B7C4-D5CB3F6C0D4C}" dt="2021-05-31T18:38:27.171" v="315"/>
          <ac:spMkLst>
            <pc:docMk/>
            <pc:sldMk cId="3696084394" sldId="260"/>
            <ac:spMk id="9" creationId="{151C3F27-380D-46FA-9384-CF398A7EB503}"/>
          </ac:spMkLst>
        </pc:spChg>
        <pc:spChg chg="mod">
          <ac:chgData name="Gustavo M Ferratti" userId="4e43c42b06e5c9a6" providerId="LiveId" clId="{E85E5C02-2566-4C86-B7C4-D5CB3F6C0D4C}" dt="2021-05-31T12:38:47.441" v="141" actId="20577"/>
          <ac:spMkLst>
            <pc:docMk/>
            <pc:sldMk cId="3696084394" sldId="260"/>
            <ac:spMk id="10" creationId="{14048040-6994-4860-AC17-E5FA846ACF15}"/>
          </ac:spMkLst>
        </pc:spChg>
        <pc:spChg chg="add del mod">
          <ac:chgData name="Gustavo M Ferratti" userId="4e43c42b06e5c9a6" providerId="LiveId" clId="{E85E5C02-2566-4C86-B7C4-D5CB3F6C0D4C}" dt="2021-05-31T18:37:51.908" v="310" actId="478"/>
          <ac:spMkLst>
            <pc:docMk/>
            <pc:sldMk cId="3696084394" sldId="260"/>
            <ac:spMk id="11" creationId="{C5C2997A-BE9F-4469-A75D-AEDF46C2B223}"/>
          </ac:spMkLst>
        </pc:spChg>
        <pc:spChg chg="add mod">
          <ac:chgData name="Gustavo M Ferratti" userId="4e43c42b06e5c9a6" providerId="LiveId" clId="{E85E5C02-2566-4C86-B7C4-D5CB3F6C0D4C}" dt="2021-05-31T18:39:14.120" v="327" actId="1076"/>
          <ac:spMkLst>
            <pc:docMk/>
            <pc:sldMk cId="3696084394" sldId="260"/>
            <ac:spMk id="17" creationId="{A02CDB53-AE43-4643-9239-2FEEFD883C1E}"/>
          </ac:spMkLst>
        </pc:spChg>
        <pc:picChg chg="add del mod">
          <ac:chgData name="Gustavo M Ferratti" userId="4e43c42b06e5c9a6" providerId="LiveId" clId="{E85E5C02-2566-4C86-B7C4-D5CB3F6C0D4C}" dt="2021-05-31T18:30:14.793" v="213" actId="478"/>
          <ac:picMkLst>
            <pc:docMk/>
            <pc:sldMk cId="3696084394" sldId="260"/>
            <ac:picMk id="3" creationId="{07C42C8C-3B7F-41FC-9C94-759B8F4434F4}"/>
          </ac:picMkLst>
        </pc:picChg>
        <pc:picChg chg="add del mod">
          <ac:chgData name="Gustavo M Ferratti" userId="4e43c42b06e5c9a6" providerId="LiveId" clId="{E85E5C02-2566-4C86-B7C4-D5CB3F6C0D4C}" dt="2021-05-31T18:32:38.323" v="234" actId="478"/>
          <ac:picMkLst>
            <pc:docMk/>
            <pc:sldMk cId="3696084394" sldId="260"/>
            <ac:picMk id="6" creationId="{E9F0879C-FB6A-423D-9E17-59A572BC3C33}"/>
          </ac:picMkLst>
        </pc:picChg>
        <pc:picChg chg="add mod">
          <ac:chgData name="Gustavo M Ferratti" userId="4e43c42b06e5c9a6" providerId="LiveId" clId="{E85E5C02-2566-4C86-B7C4-D5CB3F6C0D4C}" dt="2021-05-31T18:39:00.462" v="324" actId="1440"/>
          <ac:picMkLst>
            <pc:docMk/>
            <pc:sldMk cId="3696084394" sldId="260"/>
            <ac:picMk id="12" creationId="{7D8490DE-C6BF-4D03-A30A-54197FBE62C5}"/>
          </ac:picMkLst>
        </pc:picChg>
        <pc:picChg chg="add mod">
          <ac:chgData name="Gustavo M Ferratti" userId="4e43c42b06e5c9a6" providerId="LiveId" clId="{E85E5C02-2566-4C86-B7C4-D5CB3F6C0D4C}" dt="2021-05-31T18:39:16.536" v="328" actId="1076"/>
          <ac:picMkLst>
            <pc:docMk/>
            <pc:sldMk cId="3696084394" sldId="260"/>
            <ac:picMk id="16" creationId="{EDA37686-7972-4F48-BE68-4FC9078DE9AC}"/>
          </ac:picMkLst>
        </pc:picChg>
        <pc:picChg chg="add del mod">
          <ac:chgData name="Gustavo M Ferratti" userId="4e43c42b06e5c9a6" providerId="LiveId" clId="{E85E5C02-2566-4C86-B7C4-D5CB3F6C0D4C}" dt="2021-05-31T18:32:00.962" v="230" actId="478"/>
          <ac:picMkLst>
            <pc:docMk/>
            <pc:sldMk cId="3696084394" sldId="260"/>
            <ac:picMk id="1026" creationId="{3A597F90-31D0-4614-BCA5-323E26ADCB26}"/>
          </ac:picMkLst>
        </pc:picChg>
        <pc:picChg chg="add del mod">
          <ac:chgData name="Gustavo M Ferratti" userId="4e43c42b06e5c9a6" providerId="LiveId" clId="{E85E5C02-2566-4C86-B7C4-D5CB3F6C0D4C}" dt="2021-05-31T18:35:44.528" v="251" actId="478"/>
          <ac:picMkLst>
            <pc:docMk/>
            <pc:sldMk cId="3696084394" sldId="260"/>
            <ac:picMk id="1028" creationId="{DE2331F1-A209-4DB8-B2BF-403B0858BB35}"/>
          </ac:picMkLst>
        </pc:picChg>
        <pc:picChg chg="add del mod">
          <ac:chgData name="Gustavo M Ferratti" userId="4e43c42b06e5c9a6" providerId="LiveId" clId="{E85E5C02-2566-4C86-B7C4-D5CB3F6C0D4C}" dt="2021-05-31T18:37:52.394" v="311" actId="478"/>
          <ac:picMkLst>
            <pc:docMk/>
            <pc:sldMk cId="3696084394" sldId="260"/>
            <ac:picMk id="1030" creationId="{A5A815DF-89BC-4DEB-9818-775C4884A967}"/>
          </ac:picMkLst>
        </pc:picChg>
        <pc:picChg chg="del">
          <ac:chgData name="Gustavo M Ferratti" userId="4e43c42b06e5c9a6" providerId="LiveId" clId="{E85E5C02-2566-4C86-B7C4-D5CB3F6C0D4C}" dt="2021-05-31T12:35:55.931" v="64" actId="478"/>
          <ac:picMkLst>
            <pc:docMk/>
            <pc:sldMk cId="3696084394" sldId="260"/>
            <ac:picMk id="3074" creationId="{F27F2DD5-FF5D-483E-8646-07A7A2A82860}"/>
          </ac:picMkLst>
        </pc:picChg>
      </pc:sldChg>
      <pc:sldChg chg="addSp delSp modSp add mod">
        <pc:chgData name="Gustavo M Ferratti" userId="4e43c42b06e5c9a6" providerId="LiveId" clId="{E85E5C02-2566-4C86-B7C4-D5CB3F6C0D4C}" dt="2021-05-31T19:55:19.457" v="1512" actId="1076"/>
        <pc:sldMkLst>
          <pc:docMk/>
          <pc:sldMk cId="4219444777" sldId="261"/>
        </pc:sldMkLst>
        <pc:spChg chg="add del mod">
          <ac:chgData name="Gustavo M Ferratti" userId="4e43c42b06e5c9a6" providerId="LiveId" clId="{E85E5C02-2566-4C86-B7C4-D5CB3F6C0D4C}" dt="2021-05-31T19:38:49.002" v="1279" actId="478"/>
          <ac:spMkLst>
            <pc:docMk/>
            <pc:sldMk cId="4219444777" sldId="261"/>
            <ac:spMk id="3" creationId="{482FA956-FF86-499D-8F7A-722AFD6293E1}"/>
          </ac:spMkLst>
        </pc:spChg>
        <pc:spChg chg="add mod">
          <ac:chgData name="Gustavo M Ferratti" userId="4e43c42b06e5c9a6" providerId="LiveId" clId="{E85E5C02-2566-4C86-B7C4-D5CB3F6C0D4C}" dt="2021-05-31T19:55:19.457" v="1512" actId="1076"/>
          <ac:spMkLst>
            <pc:docMk/>
            <pc:sldMk cId="4219444777" sldId="261"/>
            <ac:spMk id="6" creationId="{EDCF3AA9-EE15-4C70-9FF8-F6BBD77C5187}"/>
          </ac:spMkLst>
        </pc:spChg>
        <pc:spChg chg="add mod">
          <ac:chgData name="Gustavo M Ferratti" userId="4e43c42b06e5c9a6" providerId="LiveId" clId="{E85E5C02-2566-4C86-B7C4-D5CB3F6C0D4C}" dt="2021-05-31T19:55:13.017" v="1511" actId="1076"/>
          <ac:spMkLst>
            <pc:docMk/>
            <pc:sldMk cId="4219444777" sldId="261"/>
            <ac:spMk id="7" creationId="{5190458E-7A79-44A5-A32D-4C6A9CF56E24}"/>
          </ac:spMkLst>
        </pc:spChg>
        <pc:spChg chg="mod">
          <ac:chgData name="Gustavo M Ferratti" userId="4e43c42b06e5c9a6" providerId="LiveId" clId="{E85E5C02-2566-4C86-B7C4-D5CB3F6C0D4C}" dt="2021-05-31T18:37:42.212" v="308" actId="20577"/>
          <ac:spMkLst>
            <pc:docMk/>
            <pc:sldMk cId="4219444777" sldId="261"/>
            <ac:spMk id="10" creationId="{14048040-6994-4860-AC17-E5FA846ACF15}"/>
          </ac:spMkLst>
        </pc:spChg>
        <pc:picChg chg="add mod">
          <ac:chgData name="Gustavo M Ferratti" userId="4e43c42b06e5c9a6" providerId="LiveId" clId="{E85E5C02-2566-4C86-B7C4-D5CB3F6C0D4C}" dt="2021-05-31T19:40:15.432" v="1291" actId="1076"/>
          <ac:picMkLst>
            <pc:docMk/>
            <pc:sldMk cId="4219444777" sldId="261"/>
            <ac:picMk id="4098" creationId="{2BA9607A-B5F7-4D44-A521-399B03E66BD0}"/>
          </ac:picMkLst>
        </pc:picChg>
        <pc:picChg chg="add mod">
          <ac:chgData name="Gustavo M Ferratti" userId="4e43c42b06e5c9a6" providerId="LiveId" clId="{E85E5C02-2566-4C86-B7C4-D5CB3F6C0D4C}" dt="2021-05-31T19:41:13.808" v="1344" actId="1076"/>
          <ac:picMkLst>
            <pc:docMk/>
            <pc:sldMk cId="4219444777" sldId="261"/>
            <ac:picMk id="4100" creationId="{6CF77421-87DE-4D7A-A2EF-F70E7D2DC89B}"/>
          </ac:picMkLst>
        </pc:picChg>
      </pc:sldChg>
      <pc:sldChg chg="addSp delSp modSp add mod">
        <pc:chgData name="Gustavo M Ferratti" userId="4e43c42b06e5c9a6" providerId="LiveId" clId="{E85E5C02-2566-4C86-B7C4-D5CB3F6C0D4C}" dt="2021-05-31T20:04:50.720" v="1761" actId="1076"/>
        <pc:sldMkLst>
          <pc:docMk/>
          <pc:sldMk cId="2995626076" sldId="262"/>
        </pc:sldMkLst>
        <pc:spChg chg="add mod">
          <ac:chgData name="Gustavo M Ferratti" userId="4e43c42b06e5c9a6" providerId="LiveId" clId="{E85E5C02-2566-4C86-B7C4-D5CB3F6C0D4C}" dt="2021-05-31T19:58:16.121" v="1527" actId="1076"/>
          <ac:spMkLst>
            <pc:docMk/>
            <pc:sldMk cId="2995626076" sldId="262"/>
            <ac:spMk id="4" creationId="{FAD785B6-F27B-45C3-8026-2CDB96C7CFD1}"/>
          </ac:spMkLst>
        </pc:spChg>
        <pc:spChg chg="add del mod">
          <ac:chgData name="Gustavo M Ferratti" userId="4e43c42b06e5c9a6" providerId="LiveId" clId="{E85E5C02-2566-4C86-B7C4-D5CB3F6C0D4C}" dt="2021-05-31T20:01:12.745" v="1744" actId="478"/>
          <ac:spMkLst>
            <pc:docMk/>
            <pc:sldMk cId="2995626076" sldId="262"/>
            <ac:spMk id="7" creationId="{4D9DD4B3-27B1-4A89-AFF7-D8F1E5DF640C}"/>
          </ac:spMkLst>
        </pc:spChg>
        <pc:spChg chg="add del mod">
          <ac:chgData name="Gustavo M Ferratti" userId="4e43c42b06e5c9a6" providerId="LiveId" clId="{E85E5C02-2566-4C86-B7C4-D5CB3F6C0D4C}" dt="2021-05-31T20:01:10.329" v="1742" actId="478"/>
          <ac:spMkLst>
            <pc:docMk/>
            <pc:sldMk cId="2995626076" sldId="262"/>
            <ac:spMk id="8" creationId="{ACC3FC77-8B5B-48DF-BA09-450EA0E0E43D}"/>
          </ac:spMkLst>
        </pc:spChg>
        <pc:spChg chg="mod">
          <ac:chgData name="Gustavo M Ferratti" userId="4e43c42b06e5c9a6" providerId="LiveId" clId="{E85E5C02-2566-4C86-B7C4-D5CB3F6C0D4C}" dt="2021-05-31T12:38:56.148" v="160" actId="20577"/>
          <ac:spMkLst>
            <pc:docMk/>
            <pc:sldMk cId="2995626076" sldId="262"/>
            <ac:spMk id="10" creationId="{14048040-6994-4860-AC17-E5FA846ACF15}"/>
          </ac:spMkLst>
        </pc:spChg>
        <pc:picChg chg="add mod">
          <ac:chgData name="Gustavo M Ferratti" userId="4e43c42b06e5c9a6" providerId="LiveId" clId="{E85E5C02-2566-4C86-B7C4-D5CB3F6C0D4C}" dt="2021-05-31T19:59:01.367" v="1530" actId="1076"/>
          <ac:picMkLst>
            <pc:docMk/>
            <pc:sldMk cId="2995626076" sldId="262"/>
            <ac:picMk id="5" creationId="{7CAD0E57-7218-49A0-A15E-90286D92E024}"/>
          </ac:picMkLst>
        </pc:picChg>
        <pc:picChg chg="add mod modCrop">
          <ac:chgData name="Gustavo M Ferratti" userId="4e43c42b06e5c9a6" providerId="LiveId" clId="{E85E5C02-2566-4C86-B7C4-D5CB3F6C0D4C}" dt="2021-05-31T20:04:50.720" v="1761" actId="1076"/>
          <ac:picMkLst>
            <pc:docMk/>
            <pc:sldMk cId="2995626076" sldId="262"/>
            <ac:picMk id="11" creationId="{E08E8E88-ACCD-46C5-8540-8D5A45477BA1}"/>
          </ac:picMkLst>
        </pc:picChg>
        <pc:picChg chg="add mod">
          <ac:chgData name="Gustavo M Ferratti" userId="4e43c42b06e5c9a6" providerId="LiveId" clId="{E85E5C02-2566-4C86-B7C4-D5CB3F6C0D4C}" dt="2021-05-31T20:04:45.593" v="1758" actId="1076"/>
          <ac:picMkLst>
            <pc:docMk/>
            <pc:sldMk cId="2995626076" sldId="262"/>
            <ac:picMk id="13" creationId="{88C8B411-8337-4238-8697-999428EBDD2A}"/>
          </ac:picMkLst>
        </pc:picChg>
        <pc:picChg chg="add mod">
          <ac:chgData name="Gustavo M Ferratti" userId="4e43c42b06e5c9a6" providerId="LiveId" clId="{E85E5C02-2566-4C86-B7C4-D5CB3F6C0D4C}" dt="2021-05-31T19:58:00.317" v="1524" actId="1076"/>
          <ac:picMkLst>
            <pc:docMk/>
            <pc:sldMk cId="2995626076" sldId="262"/>
            <ac:picMk id="5122" creationId="{33745D2D-DEC9-462E-807E-3379AFEF1AE8}"/>
          </ac:picMkLst>
        </pc:picChg>
      </pc:sldChg>
      <pc:sldChg chg="addSp delSp modSp add mod">
        <pc:chgData name="Gustavo M Ferratti" userId="4e43c42b06e5c9a6" providerId="LiveId" clId="{E85E5C02-2566-4C86-B7C4-D5CB3F6C0D4C}" dt="2021-05-31T18:44:17.587" v="640" actId="1440"/>
        <pc:sldMkLst>
          <pc:docMk/>
          <pc:sldMk cId="3094722449" sldId="263"/>
        </pc:sldMkLst>
        <pc:spChg chg="add del mod">
          <ac:chgData name="Gustavo M Ferratti" userId="4e43c42b06e5c9a6" providerId="LiveId" clId="{E85E5C02-2566-4C86-B7C4-D5CB3F6C0D4C}" dt="2021-05-31T18:42:03.684" v="330" actId="21"/>
          <ac:spMkLst>
            <pc:docMk/>
            <pc:sldMk cId="3094722449" sldId="263"/>
            <ac:spMk id="3" creationId="{98DAA1EB-F755-405C-B4BA-CC7EF51BD09D}"/>
          </ac:spMkLst>
        </pc:spChg>
        <pc:spChg chg="add mod">
          <ac:chgData name="Gustavo M Ferratti" userId="4e43c42b06e5c9a6" providerId="LiveId" clId="{E85E5C02-2566-4C86-B7C4-D5CB3F6C0D4C}" dt="2021-05-31T18:43:20.390" v="633" actId="14100"/>
          <ac:spMkLst>
            <pc:docMk/>
            <pc:sldMk cId="3094722449" sldId="263"/>
            <ac:spMk id="4" creationId="{3E8B80F9-2CF0-4ECD-9BC5-B33B83047B50}"/>
          </ac:spMkLst>
        </pc:spChg>
        <pc:spChg chg="mod">
          <ac:chgData name="Gustavo M Ferratti" userId="4e43c42b06e5c9a6" providerId="LiveId" clId="{E85E5C02-2566-4C86-B7C4-D5CB3F6C0D4C}" dt="2021-05-31T12:39:15.191" v="181" actId="20577"/>
          <ac:spMkLst>
            <pc:docMk/>
            <pc:sldMk cId="3094722449" sldId="263"/>
            <ac:spMk id="10" creationId="{14048040-6994-4860-AC17-E5FA846ACF15}"/>
          </ac:spMkLst>
        </pc:spChg>
        <pc:picChg chg="add mod">
          <ac:chgData name="Gustavo M Ferratti" userId="4e43c42b06e5c9a6" providerId="LiveId" clId="{E85E5C02-2566-4C86-B7C4-D5CB3F6C0D4C}" dt="2021-05-31T18:44:17.587" v="640" actId="1440"/>
          <ac:picMkLst>
            <pc:docMk/>
            <pc:sldMk cId="3094722449" sldId="263"/>
            <ac:picMk id="2050" creationId="{BF85A910-9392-4D9A-A2F7-2ACB7CB44AE1}"/>
          </ac:picMkLst>
        </pc:picChg>
      </pc:sldChg>
      <pc:sldChg chg="modSp add del mod">
        <pc:chgData name="Gustavo M Ferratti" userId="4e43c42b06e5c9a6" providerId="LiveId" clId="{E85E5C02-2566-4C86-B7C4-D5CB3F6C0D4C}" dt="2021-05-31T19:57:14.155" v="1513" actId="47"/>
        <pc:sldMkLst>
          <pc:docMk/>
          <pc:sldMk cId="529687394" sldId="264"/>
        </pc:sldMkLst>
        <pc:spChg chg="mod">
          <ac:chgData name="Gustavo M Ferratti" userId="4e43c42b06e5c9a6" providerId="LiveId" clId="{E85E5C02-2566-4C86-B7C4-D5CB3F6C0D4C}" dt="2021-05-31T12:39:28.137" v="202" actId="20577"/>
          <ac:spMkLst>
            <pc:docMk/>
            <pc:sldMk cId="529687394" sldId="264"/>
            <ac:spMk id="10" creationId="{14048040-6994-4860-AC17-E5FA846ACF15}"/>
          </ac:spMkLst>
        </pc:spChg>
      </pc:sldChg>
      <pc:sldChg chg="addSp delSp modSp add mod">
        <pc:chgData name="Gustavo M Ferratti" userId="4e43c42b06e5c9a6" providerId="LiveId" clId="{E85E5C02-2566-4C86-B7C4-D5CB3F6C0D4C}" dt="2021-05-31T19:54:11.998" v="1484" actId="20577"/>
        <pc:sldMkLst>
          <pc:docMk/>
          <pc:sldMk cId="2095578613" sldId="265"/>
        </pc:sldMkLst>
        <pc:spChg chg="mod">
          <ac:chgData name="Gustavo M Ferratti" userId="4e43c42b06e5c9a6" providerId="LiveId" clId="{E85E5C02-2566-4C86-B7C4-D5CB3F6C0D4C}" dt="2021-05-31T19:54:11.998" v="1484" actId="20577"/>
          <ac:spMkLst>
            <pc:docMk/>
            <pc:sldMk cId="2095578613" sldId="265"/>
            <ac:spMk id="4" creationId="{3E8B80F9-2CF0-4ECD-9BC5-B33B83047B50}"/>
          </ac:spMkLst>
        </pc:spChg>
        <pc:spChg chg="add mod">
          <ac:chgData name="Gustavo M Ferratti" userId="4e43c42b06e5c9a6" providerId="LiveId" clId="{E85E5C02-2566-4C86-B7C4-D5CB3F6C0D4C}" dt="2021-05-31T19:53:34.765" v="1424" actId="1076"/>
          <ac:spMkLst>
            <pc:docMk/>
            <pc:sldMk cId="2095578613" sldId="265"/>
            <ac:spMk id="7" creationId="{BEE99BDE-410E-4964-8505-2B40091A34E1}"/>
          </ac:spMkLst>
        </pc:spChg>
        <pc:picChg chg="del">
          <ac:chgData name="Gustavo M Ferratti" userId="4e43c42b06e5c9a6" providerId="LiveId" clId="{E85E5C02-2566-4C86-B7C4-D5CB3F6C0D4C}" dt="2021-05-31T18:44:22.432" v="642" actId="478"/>
          <ac:picMkLst>
            <pc:docMk/>
            <pc:sldMk cId="2095578613" sldId="265"/>
            <ac:picMk id="2050" creationId="{BF85A910-9392-4D9A-A2F7-2ACB7CB44AE1}"/>
          </ac:picMkLst>
        </pc:picChg>
        <pc:picChg chg="add mod">
          <ac:chgData name="Gustavo M Ferratti" userId="4e43c42b06e5c9a6" providerId="LiveId" clId="{E85E5C02-2566-4C86-B7C4-D5CB3F6C0D4C}" dt="2021-05-31T19:26:51.656" v="1278" actId="1037"/>
          <ac:picMkLst>
            <pc:docMk/>
            <pc:sldMk cId="2095578613" sldId="265"/>
            <ac:picMk id="3074" creationId="{AB78F548-4114-44D7-B77E-54C9964D27F5}"/>
          </ac:picMkLst>
        </pc:picChg>
      </pc:sldChg>
      <pc:sldChg chg="delSp modSp add del mod">
        <pc:chgData name="Gustavo M Ferratti" userId="4e43c42b06e5c9a6" providerId="LiveId" clId="{E85E5C02-2566-4C86-B7C4-D5CB3F6C0D4C}" dt="2021-05-31T18:39:22.855" v="329" actId="47"/>
        <pc:sldMkLst>
          <pc:docMk/>
          <pc:sldMk cId="3455174586" sldId="265"/>
        </pc:sldMkLst>
        <pc:spChg chg="del">
          <ac:chgData name="Gustavo M Ferratti" userId="4e43c42b06e5c9a6" providerId="LiveId" clId="{E85E5C02-2566-4C86-B7C4-D5CB3F6C0D4C}" dt="2021-05-31T18:39:08.309" v="325" actId="21"/>
          <ac:spMkLst>
            <pc:docMk/>
            <pc:sldMk cId="3455174586" sldId="265"/>
            <ac:spMk id="11" creationId="{C5C2997A-BE9F-4469-A75D-AEDF46C2B223}"/>
          </ac:spMkLst>
        </pc:spChg>
        <pc:picChg chg="del mod">
          <ac:chgData name="Gustavo M Ferratti" userId="4e43c42b06e5c9a6" providerId="LiveId" clId="{E85E5C02-2566-4C86-B7C4-D5CB3F6C0D4C}" dt="2021-05-31T18:38:49.200" v="321" actId="21"/>
          <ac:picMkLst>
            <pc:docMk/>
            <pc:sldMk cId="3455174586" sldId="265"/>
            <ac:picMk id="1030" creationId="{A5A815DF-89BC-4DEB-9818-775C4884A967}"/>
          </ac:picMkLst>
        </pc:picChg>
      </pc:sldChg>
    </pc:docChg>
  </pc:docChgLst>
  <pc:docChgLst>
    <pc:chgData name="Gustavo M Ferratti" userId="4e43c42b06e5c9a6" providerId="LiveId" clId="{CC6E2163-2EE4-4E3D-9023-6CB0F349C4C8}"/>
    <pc:docChg chg="modSld">
      <pc:chgData name="Gustavo M Ferratti" userId="4e43c42b06e5c9a6" providerId="LiveId" clId="{CC6E2163-2EE4-4E3D-9023-6CB0F349C4C8}" dt="2021-05-31T22:21:06.317" v="3" actId="20577"/>
      <pc:docMkLst>
        <pc:docMk/>
      </pc:docMkLst>
      <pc:sldChg chg="modSp mod">
        <pc:chgData name="Gustavo M Ferratti" userId="4e43c42b06e5c9a6" providerId="LiveId" clId="{CC6E2163-2EE4-4E3D-9023-6CB0F349C4C8}" dt="2021-05-31T21:53:48.276" v="2" actId="20577"/>
        <pc:sldMkLst>
          <pc:docMk/>
          <pc:sldMk cId="3652843560" sldId="257"/>
        </pc:sldMkLst>
        <pc:spChg chg="mod">
          <ac:chgData name="Gustavo M Ferratti" userId="4e43c42b06e5c9a6" providerId="LiveId" clId="{CC6E2163-2EE4-4E3D-9023-6CB0F349C4C8}" dt="2021-05-31T21:53:48.276" v="2" actId="20577"/>
          <ac:spMkLst>
            <pc:docMk/>
            <pc:sldMk cId="3652843560" sldId="257"/>
            <ac:spMk id="3" creationId="{84655E5C-8327-44BE-899F-B31AD456919B}"/>
          </ac:spMkLst>
        </pc:spChg>
      </pc:sldChg>
      <pc:sldChg chg="modSp mod">
        <pc:chgData name="Gustavo M Ferratti" userId="4e43c42b06e5c9a6" providerId="LiveId" clId="{CC6E2163-2EE4-4E3D-9023-6CB0F349C4C8}" dt="2021-05-31T22:21:06.317" v="3" actId="20577"/>
        <pc:sldMkLst>
          <pc:docMk/>
          <pc:sldMk cId="4096957255" sldId="259"/>
        </pc:sldMkLst>
        <pc:spChg chg="mod">
          <ac:chgData name="Gustavo M Ferratti" userId="4e43c42b06e5c9a6" providerId="LiveId" clId="{CC6E2163-2EE4-4E3D-9023-6CB0F349C4C8}" dt="2021-05-31T22:21:06.317" v="3" actId="20577"/>
          <ac:spMkLst>
            <pc:docMk/>
            <pc:sldMk cId="4096957255" sldId="259"/>
            <ac:spMk id="7" creationId="{FFCFB8EA-75DF-458F-B2F9-49D6D17D00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9D536-C3CA-4203-B040-5C7609A8B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DA9C7C-85B5-4265-97D7-6768866C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C6D17F-5B34-47E3-A5CD-D351971F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57C-6382-4095-BAE3-CFBE4BC4827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44897-584B-41B5-AF9E-B6FB6E08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51B87-000F-47A2-9923-1CB71A53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E5D-6485-4760-B317-E151E2DFD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4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089F2-FBF4-4568-A8EC-B0E2C6A7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CC81EF-EE60-448B-AEF0-0CDB7334A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FE2E68-0DA6-415D-9A60-C07A4BE3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57C-6382-4095-BAE3-CFBE4BC4827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16DFB-3DB1-4524-950C-0374752E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87D8A2-D448-4269-845F-13DFFC6C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E5D-6485-4760-B317-E151E2DFD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535398-E425-4210-B4A1-2DA8C790F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793A2F-7258-4365-A594-83345873A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55CE7-BECB-4D06-BE87-5C62E920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57C-6382-4095-BAE3-CFBE4BC4827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17E18-E452-42A9-81B9-D19F6E06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6E516-1CF2-43BA-A42B-A289D8B1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E5D-6485-4760-B317-E151E2DFD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7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5B2E7-01B5-4296-BA5C-035C8656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2D7C0-E62F-4A4C-B103-528A2A48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6199F-01E7-420B-9C16-B5CED6A5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57C-6382-4095-BAE3-CFBE4BC4827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EEAE2-163F-4936-A91D-F1C79C17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6FE074-6985-4425-882A-BF5FFC53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E5D-6485-4760-B317-E151E2DFD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26721-6C8D-4D28-B9A2-53945A7F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5FA2BD-C2AF-44E5-8428-E1089D2E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31C817-C9BD-46F4-8B91-52E5FC2D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57C-6382-4095-BAE3-CFBE4BC4827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D6F3F9-BD3A-41BD-A5F5-B725B2A8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75D76-15D3-4851-861F-FCAF34D5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E5D-6485-4760-B317-E151E2DFD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9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E2117-C694-47D3-BC16-1AB064CD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663592-2858-4366-B429-64B3EAC1E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54B10-6A8D-4885-A075-5ABDD523C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93A51A-3956-48B5-BF69-0A3AADCE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57C-6382-4095-BAE3-CFBE4BC4827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CB2E05-69C5-459A-9FFA-EC1E2AE3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D2E2F-4CCA-4CA6-806E-E5C25184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E5D-6485-4760-B317-E151E2DFD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2AE3B-1293-43DA-8811-A2982D55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A23721-C616-4994-AAF9-FE7397B0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D4709B-6895-498B-899B-5C2002B5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6A43DC-F14B-40A0-B099-DAE434EF9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936864-F9E3-47B5-91CA-CCA7ED2F7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774B3D-48AC-4383-B749-DD06A29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57C-6382-4095-BAE3-CFBE4BC4827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F677E4-A5A4-4930-8384-564E0553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0EF1B0-A028-40D3-852C-BC234763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E5D-6485-4760-B317-E151E2DFD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D5462-6180-4C53-A8F4-E3C71BFF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8C1B07-3A0B-40EF-B813-CE58E18B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57C-6382-4095-BAE3-CFBE4BC4827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0E08A3-F530-4430-BAFE-AE1DA37F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6B7368-A8E7-4747-855D-C03CB1CC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E5D-6485-4760-B317-E151E2DFD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10D72F-2864-4948-870F-EA4C957A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57C-6382-4095-BAE3-CFBE4BC4827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BBAA55-8E64-4028-A50A-38122C8D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3DC0E0-0657-4BF0-AD97-F5FA2E6E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E5D-6485-4760-B317-E151E2DFD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860F0-C60A-4D02-A132-56307A2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D4EC3-9EB1-41D8-BE15-6D31BCAB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A7B468-BD90-4A09-8AFE-C9E11F17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17A94E-0A41-4AA2-A27D-3E7A3C06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57C-6382-4095-BAE3-CFBE4BC4827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843EA4-A72D-40EC-9231-3E182796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4E7CE8-D12B-4AEA-83DA-5FA39E15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E5D-6485-4760-B317-E151E2DFD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1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7B4A9-7383-4CDF-B4DB-13FF0AC3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070DF9-2749-4C87-82AB-368FED412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D84E9-1CAD-4509-ABC7-EBF7F63F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C025A2-BC4A-4807-B15C-F2D3B59B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657C-6382-4095-BAE3-CFBE4BC4827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011756-87AD-4613-9A0A-6EBAFD6F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56A126-0EE8-4D8E-8BA2-2CB52B5A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7E5D-6485-4760-B317-E151E2DFD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9B7F6B-9B55-4461-8A17-46480F7E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9CD767-7066-43FB-8A98-6684AF0B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21CF3-BD06-454E-A19D-D83BFDFDD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6657C-6382-4095-BAE3-CFBE4BC4827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639AB-A7CE-49CE-921C-00D360D93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721522-478F-483C-9393-BD50AC110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7E5D-6485-4760-B317-E151E2DFD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pt-br/3/library/re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scrapy.org/en/latest/intro/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Sticker by UnitShifter | Python programming, Python logo,  Programming languages">
            <a:extLst>
              <a:ext uri="{FF2B5EF4-FFF2-40B4-BE49-F238E27FC236}">
                <a16:creationId xmlns:a16="http://schemas.microsoft.com/office/drawing/2014/main" id="{A28026A3-659B-4018-9E35-8D3F0A7E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35" y="1149291"/>
            <a:ext cx="4217461" cy="45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083B03-8E83-4BFC-A769-93E5D7613B8A}"/>
              </a:ext>
            </a:extLst>
          </p:cNvPr>
          <p:cNvSpPr txBox="1"/>
          <p:nvPr/>
        </p:nvSpPr>
        <p:spPr>
          <a:xfrm>
            <a:off x="6764133" y="2105561"/>
            <a:ext cx="4471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Century Gothic" panose="020B0502020202020204" pitchFamily="34" charset="0"/>
              </a:rPr>
              <a:t>Web </a:t>
            </a:r>
            <a:r>
              <a:rPr lang="pt-BR" sz="4800" b="1" dirty="0" err="1">
                <a:latin typeface="Century Gothic" panose="020B0502020202020204" pitchFamily="34" charset="0"/>
              </a:rPr>
              <a:t>Scraping</a:t>
            </a:r>
            <a:r>
              <a:rPr lang="pt-BR" sz="4800" b="1" dirty="0">
                <a:latin typeface="Century Gothic" panose="020B0502020202020204" pitchFamily="34" charset="0"/>
              </a:rPr>
              <a:t> com Python</a:t>
            </a:r>
            <a:endParaRPr lang="en-US" sz="4800" b="1" dirty="0">
              <a:latin typeface="Century Gothic" panose="020B0502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54098A-577F-4574-B22F-B67D29F7AFAB}"/>
              </a:ext>
            </a:extLst>
          </p:cNvPr>
          <p:cNvSpPr txBox="1"/>
          <p:nvPr/>
        </p:nvSpPr>
        <p:spPr>
          <a:xfrm>
            <a:off x="6764133" y="3893815"/>
            <a:ext cx="4471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entury Gothic" panose="020B0502020202020204" pitchFamily="34" charset="0"/>
              </a:rPr>
              <a:t>Para/ Pidgin</a:t>
            </a:r>
          </a:p>
          <a:p>
            <a:pPr algn="ctr"/>
            <a:r>
              <a:rPr lang="pt-BR" sz="2000" dirty="0">
                <a:latin typeface="Century Gothic" panose="020B0502020202020204" pitchFamily="34" charset="0"/>
              </a:rPr>
              <a:t>Por/ Gustavo Ferratti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7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953F5-2263-42E4-8D8E-3A022861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>
                <a:latin typeface="Century Gothic" panose="020B0502020202020204" pitchFamily="34" charset="0"/>
              </a:rPr>
              <a:t>Estrutura</a:t>
            </a:r>
            <a:r>
              <a:rPr lang="pt-BR" b="1" dirty="0">
                <a:latin typeface="Century Gothic" panose="020B0502020202020204" pitchFamily="34" charset="0"/>
              </a:rPr>
              <a:t> da Apresentação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55E5C-8327-44BE-899F-B31AD456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6041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entury Gothic" panose="020B0502020202020204" pitchFamily="34" charset="0"/>
              </a:rPr>
              <a:t>Vocabulário-base</a:t>
            </a:r>
          </a:p>
          <a:p>
            <a:r>
              <a:rPr lang="pt-BR" sz="2000" dirty="0">
                <a:latin typeface="Century Gothic" panose="020B0502020202020204" pitchFamily="34" charset="0"/>
              </a:rPr>
              <a:t>Meu primeiro Scraper</a:t>
            </a:r>
          </a:p>
          <a:p>
            <a:r>
              <a:rPr lang="pt-BR" sz="2000" dirty="0">
                <a:latin typeface="Century Gothic" panose="020B0502020202020204" pitchFamily="34" charset="0"/>
              </a:rPr>
              <a:t>Expressões Regulares</a:t>
            </a:r>
          </a:p>
          <a:p>
            <a:r>
              <a:rPr lang="pt-BR" sz="2000" dirty="0">
                <a:latin typeface="Century Gothic" panose="020B0502020202020204" pitchFamily="34" charset="0"/>
              </a:rPr>
              <a:t>Meu segundo scraper</a:t>
            </a:r>
          </a:p>
          <a:p>
            <a:r>
              <a:rPr lang="pt-BR" sz="2000" dirty="0">
                <a:latin typeface="Century Gothic" panose="020B0502020202020204" pitchFamily="34" charset="0"/>
              </a:rPr>
              <a:t>Scraper com </a:t>
            </a:r>
            <a:r>
              <a:rPr lang="pt-BR" sz="2000" dirty="0" err="1">
                <a:latin typeface="Century Gothic" panose="020B0502020202020204" pitchFamily="34" charset="0"/>
              </a:rPr>
              <a:t>Scrapy</a:t>
            </a:r>
            <a:endParaRPr lang="pt-BR" sz="2000" dirty="0">
              <a:latin typeface="Century Gothic" panose="020B0502020202020204" pitchFamily="34" charset="0"/>
            </a:endParaRPr>
          </a:p>
        </p:txBody>
      </p:sp>
      <p:pic>
        <p:nvPicPr>
          <p:cNvPr id="4098" name="Picture 2" descr="Scheduling HD Stock Images | Shutterstock">
            <a:extLst>
              <a:ext uri="{FF2B5EF4-FFF2-40B4-BE49-F238E27FC236}">
                <a16:creationId xmlns:a16="http://schemas.microsoft.com/office/drawing/2014/main" id="{115F2CF8-598F-4D22-816D-C3A3CEBF8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77"/>
          <a:stretch/>
        </p:blipFill>
        <p:spPr bwMode="auto">
          <a:xfrm>
            <a:off x="6040313" y="3674378"/>
            <a:ext cx="5313487" cy="281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84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4322DCA-3353-4FF3-AB6D-6D53DE22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234" y="4982352"/>
            <a:ext cx="5849923" cy="124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FCFB8EA-75DF-458F-B2F9-49D6D17D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168"/>
            <a:ext cx="10515600" cy="3291664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 err="1">
                <a:latin typeface="Century Gothic" panose="020B0502020202020204" pitchFamily="34" charset="0"/>
              </a:rPr>
              <a:t>Webcrawling</a:t>
            </a:r>
            <a:r>
              <a:rPr lang="pt-BR" sz="2000" b="1" dirty="0">
                <a:latin typeface="Century Gothic" panose="020B0502020202020204" pitchFamily="34" charset="0"/>
              </a:rPr>
              <a:t>: </a:t>
            </a:r>
            <a:r>
              <a:rPr lang="pt-BR" sz="2000" dirty="0">
                <a:latin typeface="Century Gothic" panose="020B0502020202020204" pitchFamily="34" charset="0"/>
              </a:rPr>
              <a:t>é o processo de varrer a web e indexar as páginas encontradas. Para o usuário leigo, motores de busca como Google e Bing geralmente realizam essa tarefa. Contudo, podemos executá-la nós mesmos.</a:t>
            </a:r>
            <a:endParaRPr lang="pt-BR" sz="2000" b="1" dirty="0">
              <a:latin typeface="Century Gothic" panose="020B0502020202020204" pitchFamily="34" charset="0"/>
            </a:endParaRPr>
          </a:p>
          <a:p>
            <a:pPr algn="just"/>
            <a:endParaRPr lang="pt-BR" sz="2000" b="1" dirty="0">
              <a:latin typeface="Century Gothic" panose="020B0502020202020204" pitchFamily="34" charset="0"/>
            </a:endParaRPr>
          </a:p>
          <a:p>
            <a:pPr algn="just"/>
            <a:r>
              <a:rPr lang="pt-BR" sz="2000" b="1" dirty="0" err="1">
                <a:latin typeface="Century Gothic" panose="020B0502020202020204" pitchFamily="34" charset="0"/>
              </a:rPr>
              <a:t>Webscraping</a:t>
            </a:r>
            <a:r>
              <a:rPr lang="pt-BR" sz="2000" b="1" dirty="0">
                <a:latin typeface="Century Gothic" panose="020B0502020202020204" pitchFamily="34" charset="0"/>
              </a:rPr>
              <a:t>: </a:t>
            </a:r>
            <a:r>
              <a:rPr lang="pt-BR" sz="2000" dirty="0">
                <a:latin typeface="Century Gothic" panose="020B0502020202020204" pitchFamily="34" charset="0"/>
              </a:rPr>
              <a:t>é o processo que, a partir de páginas indexadas, permite a extração automática de informações dos websites, convertendo-as em dados estruturados para posterior análise.</a:t>
            </a:r>
          </a:p>
          <a:p>
            <a:endParaRPr lang="pt-BR" sz="2000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4048040-6994-4860-AC17-E5FA846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4000" b="1" dirty="0">
                <a:latin typeface="Century Gothic" panose="020B0502020202020204" pitchFamily="34" charset="0"/>
              </a:rPr>
              <a:t>Vocabulário-base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7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FCFB8EA-75DF-458F-B2F9-49D6D17D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357"/>
            <a:ext cx="10515600" cy="3291664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 err="1">
                <a:latin typeface="Century Gothic" panose="020B0502020202020204" pitchFamily="34" charset="0"/>
              </a:rPr>
              <a:t>Crawler</a:t>
            </a:r>
            <a:r>
              <a:rPr lang="pt-BR" sz="2000" b="1" dirty="0">
                <a:latin typeface="Century Gothic" panose="020B0502020202020204" pitchFamily="34" charset="0"/>
              </a:rPr>
              <a:t>: </a:t>
            </a:r>
            <a:r>
              <a:rPr lang="pt-BR" sz="2000" dirty="0" err="1">
                <a:latin typeface="Century Gothic" panose="020B0502020202020204" pitchFamily="34" charset="0"/>
              </a:rPr>
              <a:t>botque</a:t>
            </a:r>
            <a:r>
              <a:rPr lang="pt-BR" sz="2000" dirty="0">
                <a:latin typeface="Century Gothic" panose="020B0502020202020204" pitchFamily="34" charset="0"/>
              </a:rPr>
              <a:t> executa web </a:t>
            </a:r>
            <a:r>
              <a:rPr lang="pt-BR" sz="2000" dirty="0" err="1">
                <a:latin typeface="Century Gothic" panose="020B0502020202020204" pitchFamily="34" charset="0"/>
              </a:rPr>
              <a:t>crawling</a:t>
            </a:r>
            <a:r>
              <a:rPr lang="pt-BR" sz="2000" dirty="0">
                <a:latin typeface="Century Gothic" panose="020B0502020202020204" pitchFamily="34" charset="0"/>
              </a:rPr>
              <a:t>.</a:t>
            </a:r>
            <a:endParaRPr lang="pt-BR" sz="2000" b="1" dirty="0">
              <a:latin typeface="Century Gothic" panose="020B0502020202020204" pitchFamily="34" charset="0"/>
            </a:endParaRPr>
          </a:p>
          <a:p>
            <a:pPr algn="just"/>
            <a:endParaRPr lang="pt-BR" sz="2000" b="1" dirty="0">
              <a:latin typeface="Century Gothic" panose="020B0502020202020204" pitchFamily="34" charset="0"/>
            </a:endParaRPr>
          </a:p>
          <a:p>
            <a:pPr algn="just"/>
            <a:r>
              <a:rPr lang="pt-BR" sz="2000" b="1" dirty="0">
                <a:latin typeface="Century Gothic" panose="020B0502020202020204" pitchFamily="34" charset="0"/>
              </a:rPr>
              <a:t>Scraper: </a:t>
            </a:r>
            <a:r>
              <a:rPr lang="pt-BR" sz="2000" dirty="0">
                <a:latin typeface="Century Gothic" panose="020B0502020202020204" pitchFamily="34" charset="0"/>
              </a:rPr>
              <a:t>bot que executa web </a:t>
            </a:r>
            <a:r>
              <a:rPr lang="pt-BR" sz="2000" dirty="0" err="1">
                <a:latin typeface="Century Gothic" panose="020B0502020202020204" pitchFamily="34" charset="0"/>
              </a:rPr>
              <a:t>scraping</a:t>
            </a:r>
            <a:r>
              <a:rPr lang="pt-BR" sz="2000" dirty="0"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pt-BR" sz="2000" b="1" dirty="0">
              <a:latin typeface="Century Gothic" panose="020B0502020202020204" pitchFamily="34" charset="0"/>
            </a:endParaRPr>
          </a:p>
          <a:p>
            <a:pPr algn="just"/>
            <a:r>
              <a:rPr lang="pt-BR" sz="2000" b="1" dirty="0" err="1">
                <a:latin typeface="Century Gothic" panose="020B0502020202020204" pitchFamily="34" charset="0"/>
              </a:rPr>
              <a:t>Spider</a:t>
            </a:r>
            <a:r>
              <a:rPr lang="pt-BR" sz="2000" b="1" dirty="0">
                <a:latin typeface="Century Gothic" panose="020B0502020202020204" pitchFamily="34" charset="0"/>
              </a:rPr>
              <a:t> ou </a:t>
            </a:r>
            <a:r>
              <a:rPr lang="pt-BR" sz="2000" b="1" dirty="0" err="1">
                <a:latin typeface="Century Gothic" panose="020B0502020202020204" pitchFamily="34" charset="0"/>
              </a:rPr>
              <a:t>spiderbot</a:t>
            </a:r>
            <a:r>
              <a:rPr lang="pt-BR" sz="2000" b="1" dirty="0">
                <a:latin typeface="Century Gothic" panose="020B0502020202020204" pitchFamily="34" charset="0"/>
              </a:rPr>
              <a:t>: </a:t>
            </a:r>
            <a:r>
              <a:rPr lang="pt-BR" sz="2000" dirty="0">
                <a:latin typeface="Century Gothic" panose="020B0502020202020204" pitchFamily="34" charset="0"/>
              </a:rPr>
              <a:t>robô que executa </a:t>
            </a:r>
          </a:p>
          <a:p>
            <a:pPr marL="0" indent="0" algn="just">
              <a:buNone/>
            </a:pPr>
            <a:r>
              <a:rPr lang="pt-BR" sz="2000" dirty="0">
                <a:latin typeface="Century Gothic" panose="020B0502020202020204" pitchFamily="34" charset="0"/>
              </a:rPr>
              <a:t>as funções de scraper e/ou </a:t>
            </a:r>
            <a:r>
              <a:rPr lang="pt-BR" sz="2000" dirty="0" err="1">
                <a:latin typeface="Century Gothic" panose="020B0502020202020204" pitchFamily="34" charset="0"/>
              </a:rPr>
              <a:t>crawling</a:t>
            </a:r>
            <a:r>
              <a:rPr lang="pt-BR" sz="2000" dirty="0"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latin typeface="Century Gothic" panose="020B0502020202020204" pitchFamily="34" charset="0"/>
              </a:rPr>
              <a:t>Dele deriva o verbo </a:t>
            </a:r>
            <a:r>
              <a:rPr lang="pt-BR" sz="2000" i="1" dirty="0" err="1">
                <a:latin typeface="Century Gothic" panose="020B0502020202020204" pitchFamily="34" charset="0"/>
              </a:rPr>
              <a:t>spidering</a:t>
            </a:r>
            <a:r>
              <a:rPr lang="pt-BR" sz="2000" dirty="0">
                <a:latin typeface="Century Gothic" panose="020B0502020202020204" pitchFamily="34" charset="0"/>
              </a:rPr>
              <a:t>.</a:t>
            </a:r>
            <a:r>
              <a:rPr lang="pt-BR" sz="2000" b="1" dirty="0">
                <a:latin typeface="Century Gothic" panose="020B0502020202020204" pitchFamily="34" charset="0"/>
              </a:rPr>
              <a:t> </a:t>
            </a:r>
            <a:endParaRPr lang="pt-BR" sz="2000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4048040-6994-4860-AC17-E5FA846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4000" b="1" dirty="0">
                <a:latin typeface="Century Gothic" panose="020B0502020202020204" pitchFamily="34" charset="0"/>
              </a:rPr>
              <a:t>Vocabulário-base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 descr="Web Crawlers: What are they and How Do They Work? - Writopedia - Content  Writing agency">
            <a:extLst>
              <a:ext uri="{FF2B5EF4-FFF2-40B4-BE49-F238E27FC236}">
                <a16:creationId xmlns:a16="http://schemas.microsoft.com/office/drawing/2014/main" id="{F27F2DD5-FF5D-483E-8646-07A7A2A8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305" y="1853918"/>
            <a:ext cx="4624723" cy="34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5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14048040-6994-4860-AC17-E5FA846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Meu primeiro Scraper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8490DE-C6BF-4D03-A30A-54197FBE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2493"/>
            <a:ext cx="5486400" cy="40100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6" descr="The Gryphon and Mock Turtle, from the Lewis Carroll Story Alice in  Wonderland, Illustration by Sir John Tenniel 1871 Stock Photo - Alamy">
            <a:extLst>
              <a:ext uri="{FF2B5EF4-FFF2-40B4-BE49-F238E27FC236}">
                <a16:creationId xmlns:a16="http://schemas.microsoft.com/office/drawing/2014/main" id="{EDA37686-7972-4F48-BE68-4FC9078DE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480"/>
          <a:stretch/>
        </p:blipFill>
        <p:spPr bwMode="auto">
          <a:xfrm>
            <a:off x="8391789" y="783099"/>
            <a:ext cx="2065189" cy="23387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02CDB53-AE43-4643-9239-2FEEFD883C1E}"/>
              </a:ext>
            </a:extLst>
          </p:cNvPr>
          <p:cNvSpPr txBox="1"/>
          <p:nvPr/>
        </p:nvSpPr>
        <p:spPr>
          <a:xfrm>
            <a:off x="7108673" y="3997919"/>
            <a:ext cx="46314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r>
              <a:rPr lang="en-US" i="1" dirty="0">
                <a:effectLst/>
                <a:latin typeface="Georgia" panose="02040502050405020303" pitchFamily="18" charset="0"/>
              </a:rPr>
              <a:t>Beautiful Soup, so rich and green,</a:t>
            </a:r>
            <a:br>
              <a:rPr lang="en-US" dirty="0">
                <a:effectLst/>
                <a:latin typeface="Georgia" panose="02040502050405020303" pitchFamily="18" charset="0"/>
              </a:rPr>
            </a:br>
            <a:r>
              <a:rPr lang="en-US" i="1" dirty="0">
                <a:effectLst/>
                <a:latin typeface="Georgia" panose="02040502050405020303" pitchFamily="18" charset="0"/>
              </a:rPr>
              <a:t>Waiting in a hot tureen!</a:t>
            </a:r>
            <a:br>
              <a:rPr lang="en-US" dirty="0">
                <a:effectLst/>
                <a:latin typeface="Georgia" panose="02040502050405020303" pitchFamily="18" charset="0"/>
              </a:rPr>
            </a:br>
            <a:r>
              <a:rPr lang="en-US" i="1" dirty="0">
                <a:effectLst/>
                <a:latin typeface="Georgia" panose="02040502050405020303" pitchFamily="18" charset="0"/>
              </a:rPr>
              <a:t>Who for such dainties would not stoop?</a:t>
            </a:r>
            <a:br>
              <a:rPr lang="en-US" dirty="0">
                <a:effectLst/>
                <a:latin typeface="Georgia" panose="02040502050405020303" pitchFamily="18" charset="0"/>
              </a:rPr>
            </a:br>
            <a:r>
              <a:rPr lang="en-US" i="1" dirty="0">
                <a:effectLst/>
                <a:latin typeface="Georgia" panose="02040502050405020303" pitchFamily="18" charset="0"/>
              </a:rPr>
              <a:t>Soup of the evening, beautiful Soup!</a:t>
            </a:r>
            <a:br>
              <a:rPr lang="en-US" dirty="0">
                <a:effectLst/>
                <a:latin typeface="Georgia" panose="02040502050405020303" pitchFamily="18" charset="0"/>
              </a:rPr>
            </a:br>
            <a:r>
              <a:rPr lang="en-US" i="1" dirty="0">
                <a:effectLst/>
                <a:latin typeface="Georgia" panose="02040502050405020303" pitchFamily="18" charset="0"/>
              </a:rPr>
              <a:t>Soup of the evening, beautiful Soup!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8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14048040-6994-4860-AC17-E5FA846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Expressões Regulares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E8B80F9-2CF0-4ECD-9BC5-B33B8304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358"/>
            <a:ext cx="10515600" cy="1723632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latin typeface="Century Gothic" panose="020B0502020202020204" pitchFamily="34" charset="0"/>
              </a:rPr>
              <a:t>Permitem encontrar texto mais facilmente. São compostas de caracteres comuns e caracteres especiais.</a:t>
            </a:r>
          </a:p>
          <a:p>
            <a:pPr algn="just"/>
            <a:endParaRPr lang="pt-BR" sz="2000" dirty="0">
              <a:latin typeface="Century Gothic" panose="020B0502020202020204" pitchFamily="34" charset="0"/>
            </a:endParaRPr>
          </a:p>
          <a:p>
            <a:pPr algn="just"/>
            <a:r>
              <a:rPr lang="pt-BR" sz="2000" dirty="0">
                <a:latin typeface="Century Gothic" panose="020B0502020202020204" pitchFamily="34" charset="0"/>
              </a:rPr>
              <a:t>Os caracteres comuns já sabemos, devemos nos atentar para os especiais.</a:t>
            </a:r>
          </a:p>
        </p:txBody>
      </p:sp>
      <p:pic>
        <p:nvPicPr>
          <p:cNvPr id="2050" name="Picture 2" descr="RegEx - Expressões regulares em Python - Ciência Programada">
            <a:extLst>
              <a:ext uri="{FF2B5EF4-FFF2-40B4-BE49-F238E27FC236}">
                <a16:creationId xmlns:a16="http://schemas.microsoft.com/office/drawing/2014/main" id="{BF85A910-9392-4D9A-A2F7-2ACB7CB4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96" y="3917660"/>
            <a:ext cx="4837608" cy="23480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2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14048040-6994-4860-AC17-E5FA846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Expressões Regulares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E8B80F9-2CF0-4ECD-9BC5-B33B8304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358"/>
            <a:ext cx="5956883" cy="45339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Century Gothic" panose="020B0502020202020204" pitchFamily="34" charset="0"/>
              </a:rPr>
              <a:t>.</a:t>
            </a:r>
            <a:r>
              <a:rPr lang="pt-BR" sz="2000" dirty="0">
                <a:latin typeface="Century Gothic" panose="020B0502020202020204" pitchFamily="34" charset="0"/>
              </a:rPr>
              <a:t>            qualquer caractere</a:t>
            </a:r>
          </a:p>
          <a:p>
            <a:pPr marL="0" indent="0" algn="just">
              <a:buNone/>
            </a:pPr>
            <a:r>
              <a:rPr lang="pt-BR" sz="2000" dirty="0">
                <a:latin typeface="Century Gothic" panose="020B0502020202020204" pitchFamily="34" charset="0"/>
              </a:rPr>
              <a:t>^           começo da </a:t>
            </a:r>
            <a:r>
              <a:rPr lang="pt-BR" sz="2000" dirty="0" err="1">
                <a:latin typeface="Century Gothic" panose="020B0502020202020204" pitchFamily="34" charset="0"/>
              </a:rPr>
              <a:t>string</a:t>
            </a:r>
            <a:r>
              <a:rPr lang="pt-BR" sz="2000" dirty="0">
                <a:latin typeface="Century Gothic" panose="020B0502020202020204" pitchFamily="34" charset="0"/>
              </a:rPr>
              <a:t> de busca</a:t>
            </a:r>
          </a:p>
          <a:p>
            <a:pPr marL="0" indent="0" algn="just">
              <a:buNone/>
            </a:pPr>
            <a:r>
              <a:rPr lang="pt-BR" sz="2000" dirty="0">
                <a:latin typeface="Century Gothic" panose="020B0502020202020204" pitchFamily="34" charset="0"/>
              </a:rPr>
              <a:t>$            fim da </a:t>
            </a:r>
            <a:r>
              <a:rPr lang="pt-BR" sz="2000" dirty="0" err="1">
                <a:latin typeface="Century Gothic" panose="020B0502020202020204" pitchFamily="34" charset="0"/>
              </a:rPr>
              <a:t>string</a:t>
            </a:r>
            <a:r>
              <a:rPr lang="pt-BR" sz="2000" dirty="0">
                <a:latin typeface="Century Gothic" panose="020B0502020202020204" pitchFamily="34" charset="0"/>
              </a:rPr>
              <a:t> de busca</a:t>
            </a:r>
          </a:p>
          <a:p>
            <a:pPr marL="0" indent="0" algn="just">
              <a:buNone/>
            </a:pPr>
            <a:r>
              <a:rPr lang="pt-BR" sz="2000" dirty="0">
                <a:latin typeface="Century Gothic" panose="020B0502020202020204" pitchFamily="34" charset="0"/>
              </a:rPr>
              <a:t>*             0 ou mais repetições</a:t>
            </a:r>
          </a:p>
          <a:p>
            <a:pPr marL="0" indent="0" algn="just">
              <a:buNone/>
            </a:pPr>
            <a:r>
              <a:rPr lang="pt-BR" sz="2000" dirty="0">
                <a:latin typeface="Century Gothic" panose="020B0502020202020204" pitchFamily="34" charset="0"/>
              </a:rPr>
              <a:t>+            1 ou mais repetições</a:t>
            </a:r>
          </a:p>
          <a:p>
            <a:pPr marL="0" indent="0" algn="just">
              <a:buNone/>
            </a:pPr>
            <a:r>
              <a:rPr lang="pt-BR" sz="2000" dirty="0">
                <a:latin typeface="Century Gothic" panose="020B0502020202020204" pitchFamily="34" charset="0"/>
              </a:rPr>
              <a:t>?            Expressão anterior uma ou mais vezes</a:t>
            </a:r>
          </a:p>
          <a:p>
            <a:pPr marL="0" indent="0" algn="just">
              <a:buNone/>
            </a:pPr>
            <a:r>
              <a:rPr lang="pt-BR" sz="2000" dirty="0">
                <a:latin typeface="Century Gothic" panose="020B0502020202020204" pitchFamily="34" charset="0"/>
              </a:rPr>
              <a:t>?!           Corresponde a próxima a não ser...</a:t>
            </a:r>
          </a:p>
          <a:p>
            <a:pPr marL="0" indent="0" algn="just">
              <a:buNone/>
            </a:pPr>
            <a:r>
              <a:rPr lang="pt-BR" sz="2000" dirty="0">
                <a:latin typeface="Century Gothic" panose="020B0502020202020204" pitchFamily="34" charset="0"/>
              </a:rPr>
              <a:t>\            escapa de caractere especial</a:t>
            </a:r>
          </a:p>
          <a:p>
            <a:pPr marL="0" indent="0" algn="just">
              <a:buNone/>
            </a:pPr>
            <a:r>
              <a:rPr lang="pt-BR" sz="2000" dirty="0">
                <a:latin typeface="Century Gothic" panose="020B0502020202020204" pitchFamily="34" charset="0"/>
              </a:rPr>
              <a:t>[]            conjunto de caracteres</a:t>
            </a:r>
          </a:p>
          <a:p>
            <a:pPr marL="0" indent="0" algn="just">
              <a:buNone/>
            </a:pPr>
            <a:r>
              <a:rPr lang="pt-BR" sz="2000" dirty="0">
                <a:latin typeface="Century Gothic" panose="020B0502020202020204" pitchFamily="34" charset="0"/>
              </a:rPr>
              <a:t>\w         palavra completa</a:t>
            </a:r>
          </a:p>
          <a:p>
            <a:pPr marL="0" indent="0" algn="just">
              <a:buNone/>
            </a:pPr>
            <a:r>
              <a:rPr lang="pt-BR" sz="2000" dirty="0">
                <a:latin typeface="Century Gothic" panose="020B0502020202020204" pitchFamily="34" charset="0"/>
              </a:rPr>
              <a:t>{</a:t>
            </a:r>
            <a:r>
              <a:rPr lang="pt-BR" sz="2000" dirty="0" err="1">
                <a:latin typeface="Century Gothic" panose="020B0502020202020204" pitchFamily="34" charset="0"/>
              </a:rPr>
              <a:t>m,b</a:t>
            </a:r>
            <a:r>
              <a:rPr lang="pt-BR" sz="2000" dirty="0">
                <a:latin typeface="Century Gothic" panose="020B0502020202020204" pitchFamily="34" charset="0"/>
              </a:rPr>
              <a:t>}     tamanho da palavra</a:t>
            </a:r>
          </a:p>
        </p:txBody>
      </p:sp>
      <p:pic>
        <p:nvPicPr>
          <p:cNvPr id="3074" name="Picture 2" descr="Regex humor—cartoons and jokes">
            <a:extLst>
              <a:ext uri="{FF2B5EF4-FFF2-40B4-BE49-F238E27FC236}">
                <a16:creationId xmlns:a16="http://schemas.microsoft.com/office/drawing/2014/main" id="{AB78F548-4114-44D7-B77E-54C9964D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29" y="2235973"/>
            <a:ext cx="48768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E99BDE-410E-4964-8505-2B40091A34E1}"/>
              </a:ext>
            </a:extLst>
          </p:cNvPr>
          <p:cNvSpPr txBox="1"/>
          <p:nvPr/>
        </p:nvSpPr>
        <p:spPr>
          <a:xfrm>
            <a:off x="7006905" y="5654071"/>
            <a:ext cx="4997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https://docs.python.org/pt-br/3/library/re.html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57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14048040-6994-4860-AC17-E5FA846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Meu segundo scraper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pic>
        <p:nvPicPr>
          <p:cNvPr id="4098" name="Picture 2" descr="Guerra e paz | Amazon.com.br">
            <a:extLst>
              <a:ext uri="{FF2B5EF4-FFF2-40B4-BE49-F238E27FC236}">
                <a16:creationId xmlns:a16="http://schemas.microsoft.com/office/drawing/2014/main" id="{2BA9607A-B5F7-4D44-A521-399B03E6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631422" cy="463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mo Sundar Pichai virou o CEO do Google | InfoMoney">
            <a:extLst>
              <a:ext uri="{FF2B5EF4-FFF2-40B4-BE49-F238E27FC236}">
                <a16:creationId xmlns:a16="http://schemas.microsoft.com/office/drawing/2014/main" id="{6CF77421-87DE-4D7A-A2EF-F70E7D2D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55" y="2614067"/>
            <a:ext cx="4747924" cy="31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CF3AA9-EE15-4C70-9FF8-F6BBD77C5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930" y="5952993"/>
            <a:ext cx="5881383" cy="3691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Century Gothic" panose="020B0502020202020204" pitchFamily="34" charset="0"/>
              </a:rPr>
              <a:t>Personagens?</a:t>
            </a:r>
            <a:endParaRPr lang="pt-BR" sz="2000" dirty="0">
              <a:latin typeface="Century Gothic" panose="020B0502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190458E-7A79-44A5-A32D-4C6A9CF56E24}"/>
              </a:ext>
            </a:extLst>
          </p:cNvPr>
          <p:cNvSpPr txBox="1">
            <a:spLocks/>
          </p:cNvSpPr>
          <p:nvPr/>
        </p:nvSpPr>
        <p:spPr>
          <a:xfrm>
            <a:off x="6355306" y="5952993"/>
            <a:ext cx="4631422" cy="36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b="1" dirty="0">
                <a:latin typeface="Century Gothic" panose="020B0502020202020204" pitchFamily="34" charset="0"/>
              </a:rPr>
              <a:t>Links associados ao </a:t>
            </a:r>
            <a:r>
              <a:rPr lang="pt-BR" sz="2000" b="1" dirty="0" err="1">
                <a:latin typeface="Century Gothic" panose="020B0502020202020204" pitchFamily="34" charset="0"/>
              </a:rPr>
              <a:t>Sundar</a:t>
            </a:r>
            <a:r>
              <a:rPr lang="pt-BR" sz="2000" b="1" dirty="0">
                <a:latin typeface="Century Gothic" panose="020B0502020202020204" pitchFamily="34" charset="0"/>
              </a:rPr>
              <a:t> Pichai?</a:t>
            </a:r>
            <a:endParaRPr lang="pt-BR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4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14048040-6994-4860-AC17-E5FA846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Scraper com </a:t>
            </a:r>
            <a:r>
              <a:rPr lang="pt-BR" sz="4000" b="1" dirty="0" err="1">
                <a:latin typeface="Century Gothic" panose="020B0502020202020204" pitchFamily="34" charset="0"/>
              </a:rPr>
              <a:t>Scrapy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D785B6-F27B-45C3-8026-2CDB96C7CFD1}"/>
              </a:ext>
            </a:extLst>
          </p:cNvPr>
          <p:cNvSpPr txBox="1"/>
          <p:nvPr/>
        </p:nvSpPr>
        <p:spPr>
          <a:xfrm>
            <a:off x="1131815" y="468429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https://docs.scrapy.org/en/latest/intro/tutorial.html</a:t>
            </a:r>
            <a:r>
              <a:rPr lang="en-US" dirty="0"/>
              <a:t> </a:t>
            </a:r>
          </a:p>
        </p:txBody>
      </p:sp>
      <p:pic>
        <p:nvPicPr>
          <p:cNvPr id="5122" name="Picture 2" descr="Scrap fácil com o Scrapy. Nem sempre todos os dados necessários… | by  Vinícius Veríssimo | Medium">
            <a:extLst>
              <a:ext uri="{FF2B5EF4-FFF2-40B4-BE49-F238E27FC236}">
                <a16:creationId xmlns:a16="http://schemas.microsoft.com/office/drawing/2014/main" id="{33745D2D-DEC9-462E-807E-3379AFEF1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58" y="2388765"/>
            <a:ext cx="57150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AD0E57-7218-49A0-A15E-90286D92E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744" y="5472200"/>
            <a:ext cx="3543300" cy="6953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08E8E88-ACCD-46C5-8540-8D5A45477B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936" t="37309" r="18944" b="22936"/>
          <a:stretch/>
        </p:blipFill>
        <p:spPr>
          <a:xfrm>
            <a:off x="6546775" y="2388765"/>
            <a:ext cx="4965585" cy="209043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8C8B411-8337-4238-8697-999428EBD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881" y="5515062"/>
            <a:ext cx="26193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26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320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Georgia</vt:lpstr>
      <vt:lpstr>Tema do Office</vt:lpstr>
      <vt:lpstr>Apresentação do PowerPoint</vt:lpstr>
      <vt:lpstr>Estrutura da Apresentação</vt:lpstr>
      <vt:lpstr>Vocabulário-base</vt:lpstr>
      <vt:lpstr>Vocabulário-base</vt:lpstr>
      <vt:lpstr>Meu primeiro Scraper</vt:lpstr>
      <vt:lpstr>Expressões Regulares</vt:lpstr>
      <vt:lpstr>Expressões Regulares</vt:lpstr>
      <vt:lpstr>Meu segundo scraper</vt:lpstr>
      <vt:lpstr>Scraper com Scrapy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M Ferratti</dc:creator>
  <cp:lastModifiedBy>Gustavo M Ferratti</cp:lastModifiedBy>
  <cp:revision>13</cp:revision>
  <dcterms:created xsi:type="dcterms:W3CDTF">2021-05-31T12:09:38Z</dcterms:created>
  <dcterms:modified xsi:type="dcterms:W3CDTF">2021-05-31T23:59:58Z</dcterms:modified>
</cp:coreProperties>
</file>