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0057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658368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MLOps • Data Science Ipiranga</a:t>
            </a:r>
          </a:p>
        </p:txBody>
      </p:sp>
      <p:sp>
        <p:nvSpPr>
          <p:cNvPr id="5" name="cover_title"/>
          <p:cNvSpPr txBox="1"/>
          <p:nvPr/>
        </p:nvSpPr>
        <p:spPr>
          <a:xfrm>
            <a:off x="731520" y="18288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Time de MLOps • Data Science Ipiranga</a:t>
            </a:r>
          </a:p>
        </p:txBody>
      </p:sp>
      <p:sp>
        <p:nvSpPr>
          <p:cNvPr id="6" name="cover_subtitle"/>
          <p:cNvSpPr txBox="1"/>
          <p:nvPr/>
        </p:nvSpPr>
        <p:spPr>
          <a:xfrm>
            <a:off x="731520" y="3017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Time de MLOps • Data Science Ipiranga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0057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658368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MLOps • Data Science Ipiranga</a:t>
            </a:r>
          </a:p>
        </p:txBody>
      </p:sp>
      <p:sp>
        <p:nvSpPr>
          <p:cNvPr id="5" name="content_title"/>
          <p:cNvSpPr txBox="1"/>
          <p:nvPr/>
        </p:nvSpPr>
        <p:spPr>
          <a:xfrm>
            <a:off x="457200" y="54864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MLOps &amp; ML Engineering</a:t>
            </a:r>
          </a:p>
          <a:p>
            <a:pPr>
              <a:defRPr sz="1600"/>
            </a:pPr>
            <a:r>
              <a:t>Por que Kedro?</a:t>
            </a:r>
          </a:p>
          <a:p>
            <a:pPr>
              <a:defRPr sz="1600"/>
            </a:pPr>
            <a:r>
              <a:t>Por que MLflow?</a:t>
            </a:r>
          </a:p>
          <a:p>
            <a:pPr>
              <a:defRPr sz="1600"/>
            </a:pPr>
            <a:r>
              <a:t>Integração Kedro + MLflow</a:t>
            </a:r>
          </a:p>
          <a:p>
            <a:pPr>
              <a:defRPr sz="1600"/>
            </a:pPr>
            <a:r>
              <a:t>Hands‑on passo a passo</a:t>
            </a:r>
          </a:p>
          <a:p>
            <a:pPr>
              <a:defRPr sz="1600"/>
            </a:pPr>
            <a:r>
              <a:t>Boas práticas &amp; próximos passos</a:t>
            </a:r>
          </a:p>
        </p:txBody>
      </p:sp>
      <p:sp>
        <p:nvSpPr>
          <p:cNvPr id="6" name="content_body"/>
          <p:cNvSpPr txBox="1"/>
          <p:nvPr/>
        </p:nvSpPr>
        <p:spPr>
          <a:xfrm>
            <a:off x="731520" y="155448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MLOps &amp; ML Engineering</a:t>
            </a:r>
          </a:p>
          <a:p>
            <a:pPr>
              <a:defRPr sz="1600"/>
            </a:pPr>
            <a:r>
              <a:t>Por que Kedro?</a:t>
            </a:r>
          </a:p>
          <a:p>
            <a:pPr>
              <a:defRPr sz="1600"/>
            </a:pPr>
            <a:r>
              <a:t>Por que MLflow?</a:t>
            </a:r>
          </a:p>
          <a:p>
            <a:pPr>
              <a:defRPr sz="1600"/>
            </a:pPr>
            <a:r>
              <a:t>Integração Kedro + MLflow</a:t>
            </a:r>
          </a:p>
          <a:p>
            <a:pPr>
              <a:defRPr sz="1600"/>
            </a:pPr>
            <a:r>
              <a:t>Hands‑on passo a passo</a:t>
            </a:r>
          </a:p>
          <a:p>
            <a:pPr>
              <a:defRPr sz="1600"/>
            </a:pPr>
            <a:r>
              <a:t>Boas práticas &amp; próximos passos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0057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658368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MLOps • Data Science Ipiranga</a:t>
            </a:r>
          </a:p>
        </p:txBody>
      </p:sp>
      <p:sp>
        <p:nvSpPr>
          <p:cNvPr id="5" name="closing_text"/>
          <p:cNvSpPr txBox="1"/>
          <p:nvPr/>
        </p:nvSpPr>
        <p:spPr>
          <a:xfrm>
            <a:off x="1371600" y="2286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Obrigado! • Perguntas?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