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32004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6537960"/>
            <a:ext cx="9144000" cy="320040"/>
          </a:xfrm>
          <a:prstGeom prst="rect">
            <a:avLst/>
          </a:prstGeom>
          <a:solidFill>
            <a:srgbClr val="0057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" y="658368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</a:defRPr>
            </a:pPr>
            <a:r>
              <a:t>MLOps • Data Science Ipiranga</a:t>
            </a:r>
          </a:p>
        </p:txBody>
      </p:sp>
      <p:sp>
        <p:nvSpPr>
          <p:cNvPr id="5" name="cover_title"/>
          <p:cNvSpPr txBox="1"/>
          <p:nvPr/>
        </p:nvSpPr>
        <p:spPr>
          <a:xfrm>
            <a:off x="731520" y="18288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57B6"/>
                </a:solidFill>
              </a:defRPr>
            </a:pPr>
          </a:p>
        </p:txBody>
      </p:sp>
      <p:sp>
        <p:nvSpPr>
          <p:cNvPr id="6" name="cover_subtitle"/>
          <p:cNvSpPr txBox="1"/>
          <p:nvPr/>
        </p:nvSpPr>
        <p:spPr>
          <a:xfrm>
            <a:off x="731520" y="30175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57B6"/>
                </a:solidFill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32004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6537960"/>
            <a:ext cx="9144000" cy="320040"/>
          </a:xfrm>
          <a:prstGeom prst="rect">
            <a:avLst/>
          </a:prstGeom>
          <a:solidFill>
            <a:srgbClr val="0057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" y="658368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</a:defRPr>
            </a:pPr>
            <a:r>
              <a:t>MLOps • Data Science Ipiranga</a:t>
            </a:r>
          </a:p>
        </p:txBody>
      </p:sp>
      <p:sp>
        <p:nvSpPr>
          <p:cNvPr id="5" name="content_title"/>
          <p:cNvSpPr txBox="1"/>
          <p:nvPr/>
        </p:nvSpPr>
        <p:spPr>
          <a:xfrm>
            <a:off x="457200" y="54864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57B6"/>
                </a:solidFill>
              </a:defRPr>
            </a:pPr>
          </a:p>
        </p:txBody>
      </p:sp>
      <p:sp>
        <p:nvSpPr>
          <p:cNvPr id="6" name="content_body"/>
          <p:cNvSpPr txBox="1"/>
          <p:nvPr/>
        </p:nvSpPr>
        <p:spPr>
          <a:xfrm>
            <a:off x="731520" y="1554480"/>
            <a:ext cx="7772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32004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6537960"/>
            <a:ext cx="9144000" cy="320040"/>
          </a:xfrm>
          <a:prstGeom prst="rect">
            <a:avLst/>
          </a:prstGeom>
          <a:solidFill>
            <a:srgbClr val="0057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" y="658368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</a:defRPr>
            </a:pPr>
            <a:r>
              <a:t>MLOps • Data Science Ipiranga</a:t>
            </a:r>
          </a:p>
        </p:txBody>
      </p:sp>
      <p:sp>
        <p:nvSpPr>
          <p:cNvPr id="5" name="closing_text"/>
          <p:cNvSpPr txBox="1"/>
          <p:nvPr/>
        </p:nvSpPr>
        <p:spPr>
          <a:xfrm>
            <a:off x="1371600" y="22860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57B6"/>
                </a:solidFill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