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7" r:id="rId18"/>
    <p:sldId id="279" r:id="rId19"/>
    <p:sldId id="272" r:id="rId20"/>
    <p:sldId id="273" r:id="rId21"/>
    <p:sldId id="274" r:id="rId22"/>
    <p:sldId id="275" r:id="rId23"/>
    <p:sldId id="276" r:id="rId24"/>
    <p:sldId id="278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and planet_id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will update last_login, and if the new last_login is on a different day, increases login_days by 1 and returns json with «new_day»: true, otherwise returns «new_day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»: false, and regardless also returns login_days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method with specified «catalog_id» returns the specified CatalogItem’s variables, the method without any params returns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34114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78"/>
            <a:ext cx="10515600" cy="5389684"/>
          </a:xfrm>
        </p:spPr>
        <p:txBody>
          <a:bodyPr>
            <a:normAutofit fontScale="6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12231</TotalTime>
  <Words>1631</Words>
  <Application>Microsoft Office PowerPoint</Application>
  <PresentationFormat>Widescreen</PresentationFormat>
  <Paragraphs>203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113</cp:revision>
  <dcterms:created xsi:type="dcterms:W3CDTF">2018-07-17T14:50:03Z</dcterms:created>
  <dcterms:modified xsi:type="dcterms:W3CDTF">2018-07-27T22:57:42Z</dcterms:modified>
</cp:coreProperties>
</file>