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70" r:id="rId18"/>
    <p:sldId id="271" r:id="rId19"/>
    <p:sldId id="277" r:id="rId20"/>
    <p:sldId id="279" r:id="rId21"/>
    <p:sldId id="272" r:id="rId22"/>
    <p:sldId id="273" r:id="rId23"/>
    <p:sldId id="274" r:id="rId24"/>
    <p:sldId id="275" r:id="rId25"/>
    <p:sldId id="276" r:id="rId26"/>
    <p:sldId id="287" r:id="rId27"/>
    <p:sldId id="278" r:id="rId28"/>
    <p:sldId id="281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1424354"/>
            <a:ext cx="11570677" cy="527538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You can also patch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with json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«surface» or «image» alongside «planet_id» to change those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 (note: you can also send an «update_lifetime» boolean to force updating or not updating lifetime currency)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32412</TotalTime>
  <Words>1903</Words>
  <Application>Microsoft Office PowerPoint</Application>
  <PresentationFormat>Widescreen</PresentationFormat>
  <Paragraphs>242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144</cp:revision>
  <dcterms:created xsi:type="dcterms:W3CDTF">2018-07-17T14:50:03Z</dcterms:created>
  <dcterms:modified xsi:type="dcterms:W3CDTF">2018-08-13T17:52:21Z</dcterms:modified>
</cp:coreProperties>
</file>