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69" r:id="rId17"/>
    <p:sldId id="270" r:id="rId18"/>
    <p:sldId id="271" r:id="rId19"/>
    <p:sldId id="277" r:id="rId20"/>
    <p:sldId id="279" r:id="rId21"/>
    <p:sldId id="272" r:id="rId22"/>
    <p:sldId id="273" r:id="rId23"/>
    <p:sldId id="274" r:id="rId24"/>
    <p:sldId id="275" r:id="rId25"/>
    <p:sldId id="276" r:id="rId26"/>
    <p:sldId id="287" r:id="rId27"/>
    <p:sldId id="278" r:id="rId28"/>
    <p:sldId id="281" r:id="rId29"/>
    <p:sldId id="280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 (should be the full URL)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of username, email, name, login_days, last_login, planet_id, chat_color, and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«id», «image», and «is_rocket»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current ones (note: you can also send an «update_lifetime» boolean to force updating or not updating lifetime currency)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92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539154"/>
          </a:xfrm>
        </p:spPr>
        <p:txBody>
          <a:bodyPr>
            <a:normAutofit fontScale="4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bio: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planet_desc: String(256)</a:t>
            </a:r>
          </a:p>
          <a:p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theme: String(128) NOTE: It was my intention to put theme and planet_desc as Planet variables, but flask-migrate prohibited me for some reason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32443</TotalTime>
  <Words>1953</Words>
  <Application>Microsoft Office PowerPoint</Application>
  <PresentationFormat>Widescreen</PresentationFormat>
  <Paragraphs>244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145</cp:revision>
  <dcterms:created xsi:type="dcterms:W3CDTF">2018-07-17T14:50:03Z</dcterms:created>
  <dcterms:modified xsi:type="dcterms:W3CDTF">2018-08-17T19:13:31Z</dcterms:modified>
</cp:coreProperties>
</file>