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7" r:id="rId17"/>
    <p:sldId id="279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1443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Backend Spec</vt:lpstr>
      <vt:lpstr>What are we using?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92</cp:revision>
  <dcterms:created xsi:type="dcterms:W3CDTF">2018-07-17T14:50:03Z</dcterms:created>
  <dcterms:modified xsi:type="dcterms:W3CDTF">2018-07-23T14:55:19Z</dcterms:modified>
</cp:coreProperties>
</file>