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2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7" r:id="rId18"/>
    <p:sldId id="279" r:id="rId19"/>
    <p:sldId id="272" r:id="rId20"/>
    <p:sldId id="273" r:id="rId21"/>
    <p:sldId id="274" r:id="rId22"/>
    <p:sldId id="275" r:id="rId23"/>
    <p:sldId id="276" r:id="rId24"/>
    <p:sldId id="278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and returns json of username, email, name, login_days, last_login, and planet_id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will update last_login, and if the new last_login is on a different day, increases login_days by 1 and returns json with «new_day»: true, otherwise returns «new_day»: false, and regardless also returns login_days</a:t>
            </a: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223"/>
            <a:ext cx="10515600" cy="56007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for bilateral communication with rapid updates, useful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 and «image»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current ones</a:t>
            </a: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specific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631"/>
            <a:ext cx="10515600" cy="284870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flask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flask-migrate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3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960"/>
            <a:ext cx="10515600" cy="5220069"/>
          </a:xfrm>
        </p:spPr>
        <p:txBody>
          <a:bodyPr>
            <a:normAutofit fontScale="70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8830</TotalTime>
  <Words>1489</Words>
  <Application>Microsoft Office PowerPoint</Application>
  <PresentationFormat>Widescreen</PresentationFormat>
  <Paragraphs>197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Backend Spec</vt:lpstr>
      <vt:lpstr>What are we using?</vt:lpstr>
      <vt:lpstr>The specific commands: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Status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/currency</vt:lpstr>
      <vt:lpstr>/missions</vt:lpstr>
      <vt:lpstr>/status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104</cp:revision>
  <dcterms:created xsi:type="dcterms:W3CDTF">2018-07-17T14:50:03Z</dcterms:created>
  <dcterms:modified xsi:type="dcterms:W3CDTF">2018-07-25T14:12:44Z</dcterms:modified>
</cp:coreProperties>
</file>