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69" r:id="rId17"/>
    <p:sldId id="288" r:id="rId18"/>
    <p:sldId id="270" r:id="rId19"/>
    <p:sldId id="271" r:id="rId20"/>
    <p:sldId id="277" r:id="rId21"/>
    <p:sldId id="279" r:id="rId22"/>
    <p:sldId id="272" r:id="rId23"/>
    <p:sldId id="273" r:id="rId24"/>
    <p:sldId id="274" r:id="rId25"/>
    <p:sldId id="275" r:id="rId26"/>
    <p:sldId id="276" r:id="rId27"/>
    <p:sldId id="289" r:id="rId28"/>
    <p:sldId id="287" r:id="rId29"/>
    <p:sldId id="278" r:id="rId30"/>
    <p:sldId id="281" r:id="rId31"/>
    <p:sldId id="280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 (should be the full URL)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User-Project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String(32)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file: String(128)</a:t>
            </a:r>
          </a:p>
        </p:txBody>
      </p:sp>
    </p:spTree>
    <p:extLst>
      <p:ext uri="{BB962C8B-B14F-4D97-AF65-F5344CB8AC3E}">
        <p14:creationId xmlns:p14="http://schemas.microsoft.com/office/powerpoint/2010/main" val="63711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of username, email, name, login_days, last_login, planet_id, chat_color, alien, rocket, bio, planet_desc, theme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or «bio» or «planet_desc» or «theme»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«id», «image», and «is_rocket»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Project and its variables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«Flying Machines»,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«desc»: «Blah blah blah»,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«file»: «localhost:5000/uploads/jh123.pdf»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«user_id», «name», «desc», and «file» will create a new Project and assign it to the User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«project_id»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«project_id», «name», «desc», and «file» updates a Project’s variables</a:t>
            </a:r>
          </a:p>
        </p:txBody>
      </p:sp>
    </p:spTree>
    <p:extLst>
      <p:ext uri="{BB962C8B-B14F-4D97-AF65-F5344CB8AC3E}">
        <p14:creationId xmlns:p14="http://schemas.microsoft.com/office/powerpoint/2010/main" val="180651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current ones (note: you can also send an «update_lifetime» boolean to force updating or not updating lifetime currency)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92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539154"/>
          </a:xfrm>
        </p:spPr>
        <p:txBody>
          <a:bodyPr>
            <a:normAutofit fontScale="3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bio: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planet_desc: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theme: String(128) NOTE: It was my intention to put theme and planet_desc as Planet variables, but flask-migrate prohibited me for some reason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projects: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 one-to-many relationship between User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and Project,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giving owner variable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to Project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34248</TotalTime>
  <Words>2045</Words>
  <Application>Microsoft Office PowerPoint</Application>
  <PresentationFormat>Widescreen</PresentationFormat>
  <Paragraphs>267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Status</vt:lpstr>
      <vt:lpstr>Project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/projects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154</cp:revision>
  <dcterms:created xsi:type="dcterms:W3CDTF">2018-07-17T14:50:03Z</dcterms:created>
  <dcterms:modified xsi:type="dcterms:W3CDTF">2018-08-20T19:55:43Z</dcterms:modified>
</cp:coreProperties>
</file>