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2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86" r:id="rId15"/>
    <p:sldId id="285" r:id="rId16"/>
    <p:sldId id="269" r:id="rId17"/>
    <p:sldId id="270" r:id="rId18"/>
    <p:sldId id="271" r:id="rId19"/>
    <p:sldId id="277" r:id="rId20"/>
    <p:sldId id="279" r:id="rId21"/>
    <p:sldId id="272" r:id="rId22"/>
    <p:sldId id="273" r:id="rId23"/>
    <p:sldId id="274" r:id="rId24"/>
    <p:sldId id="275" r:id="rId25"/>
    <p:sldId id="276" r:id="rId26"/>
    <p:sldId id="287" r:id="rId27"/>
    <p:sldId id="278" r:id="rId28"/>
    <p:sldId id="281" r:id="rId29"/>
    <p:sldId id="280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0B2A-66A4-4A72-87A0-F1994714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7EFDB-1F9E-4779-B635-124452C2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AC2D-8251-4273-9084-CACCB8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7546-EB51-45F1-A5FD-45879B28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489D-24A3-48A1-9255-E3E2D30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0C1-6702-432B-A70C-6A783F0E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9E94-9C20-40B2-8977-C944668F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2AA4-0244-429C-A0C6-04A2EA48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580C-7645-497B-A821-401F510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FB5D-A343-41C3-B87B-985E9D69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4CE7F-B31A-4CF9-AA4D-790514345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3A4A-5E7A-42CF-A60E-EE22B9CE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34A7-E91A-4F04-8B40-952F93DF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9C74-9F52-45A5-84E9-DE0EA84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E6DA-DE92-4454-BB98-E60D43F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143C-630A-4F9E-AC4E-E66957D3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6A92-AD53-4A6C-84AE-2813BABF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5FBE9-13A8-4918-9A1A-EB7426E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A6C2-A702-48D9-B301-D5811F5D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E715-9616-4802-8174-D7841AA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5854-8FC2-446D-BD33-9E2FF6E8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6A30-F103-49E6-B3CE-4BE05BF6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52CF-DD8F-4B1F-AEDF-E4ADC9C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9E99-9379-4636-8A38-B4216D6D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13C-E694-4F86-AD37-02DE977E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A44-58E8-4364-85A3-4FF03D93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70DE-7AD3-4C75-927A-1A722423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BAE7-71B6-4815-9E28-CB0FA2CC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CB3F-1B9C-4915-B8F5-9F2F81F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89A7-BD1B-47B8-B3A3-3BDA787A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6325-8476-44C3-9990-A92775F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22BB-F458-41BC-9C9D-59A00EB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14C5-0C88-488C-B3D0-06E6D69E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571-1274-4F01-85EB-0EE4C53C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DB09-A632-4F07-9213-283E565EA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82C74-4019-46F0-8DC6-A6ADE1C1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659FC-D18F-4344-963F-7611447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029C-42E1-43D0-A35E-268BC778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3C606-7832-4A72-ACCD-9DBE22C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5282-4341-48C3-A310-3F38A0C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7890-CC5D-473C-9ED1-2394B931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F42ED-F169-4973-A03A-1BD86BBD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087FD-20A3-4307-9584-F00B160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6C334-8235-443C-8823-D388CCF9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4C5B5-0331-41B9-AF69-0190B47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CBC4-15A0-41EB-87D4-8A46783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A87-1869-429F-9CDD-44D70363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4452-114E-49B0-8BB2-66E490A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858-345F-4E6F-9229-FB08DB3F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F815-50AE-4CCF-8025-4FABFE3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3D4C-7574-4021-9FB4-945515E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6AF3-0279-4050-A33D-4E94601C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362-E5D7-4F85-8348-7E3536AD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76D47-4A58-4D55-8DAB-B995ED9E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BE64-08D0-4444-9D4A-7467B410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48D9-149C-4143-B513-202C33E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13-5F2D-492F-A2A6-AA24EFB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E12F-E266-46D5-835C-B59F74A2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0328-700A-4C44-A155-4A48678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8E27-06A1-4325-BAB2-0CB1685F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6AC-54EC-4C81-9B30-0CD59275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0D4F-8775-4434-9B83-9677A0255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5D64-1234-42DE-ADC5-2F6287413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4959749/fetch-with-heade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D652-1ADF-401F-86B1-B8C0C9D06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502D-1A03-4E8E-8CC6-6E80C0884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Hernandez</a:t>
            </a:r>
          </a:p>
        </p:txBody>
      </p:sp>
    </p:spTree>
    <p:extLst>
      <p:ext uri="{BB962C8B-B14F-4D97-AF65-F5344CB8AC3E}">
        <p14:creationId xmlns:p14="http://schemas.microsoft.com/office/powerpoint/2010/main" val="8640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description: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systems: a one-to-many relationship between Galaxy and System, giving galaxy variable to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galaxy: links to Galaxy from Galaxy-System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galaxy_id: foreign key for keeping track of galaxy, reference galaxy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quadrant: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planets: a one-to-many relationship between System and Planets, giving system variable to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360"/>
          </a:xfrm>
        </p:spPr>
        <p:txBody>
          <a:bodyPr>
            <a:normAutofit fontScale="92500"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User-Planet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system: links to System from System-Planet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foreign key for keeping track of owner, reference owner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system_id: foreign key for keeping track of system, reference system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order: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size: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surface: String(128)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2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CatalogItem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event_specific: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CatalogItem and PlanetItems, giving catalog_parent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2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PlanetItem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links to User from User-PlanetItem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catalog_owner_id: links to CatalogItem from CatalogItem-PlanetItem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y: Integer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itemType: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string: String(16)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34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event: Boolean that keeps track of whether or not an event is taking place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news: String(256) that displays on login</a:t>
            </a:r>
          </a:p>
        </p:txBody>
      </p:sp>
    </p:spTree>
    <p:extLst>
      <p:ext uri="{BB962C8B-B14F-4D97-AF65-F5344CB8AC3E}">
        <p14:creationId xmlns:p14="http://schemas.microsoft.com/office/powerpoint/2010/main" val="294178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87" y="1734160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HTTP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B728-F36C-4A19-84C0-7B717486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77"/>
            <a:ext cx="10515600" cy="2378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Small note: if an HTTP method requires JSON data to be passed in, a request should have a Content-Type: application/json header. See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https://stackoverflow.com/questions/44959749/fetch-with-headers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for an example.</a:t>
            </a:r>
          </a:p>
        </p:txBody>
      </p:sp>
    </p:spTree>
    <p:extLst>
      <p:ext uri="{BB962C8B-B14F-4D97-AF65-F5344CB8AC3E}">
        <p14:creationId xmlns:p14="http://schemas.microsoft.com/office/powerpoint/2010/main" val="406229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json w/ "username", "password_hash", "email" to users and the user will be added to the database, returns json with «status»: «ok» or «error»,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«username» and «password_hash» will return «status»: «ok» or «error» based on whether or not the login attempt was successful,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«username» will logout the current user, returning «status»: «ok» or «error»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and returns json of username, email, name, login_days, last_login, planet_id, chat_color, and alien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and nothing else will update last_login, and if the new last_login is on a different day, increases login_days by 1 and returns json with «new_day»: true, otherwise returns «new_day»: false, and regardless also returns login_days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and «chat_color» or «alien» or «rocket» will update that value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2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we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7"/>
            <a:ext cx="10515600" cy="514765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have to install all of these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(which is just a python module). For more info, look up their installation instructions.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– a Python web dev framework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SQLite – a fairly reliable, lightweight, easy-to-use database that works for websites at least up to 100k users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Flask wrapper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is an Object Relational Mapper (ORM) that lets us use high-level classes, objects, and methods instead of dealing with tables and SQL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Flask-Migrate – a Flask wrapper for Alembic, a database migration framework for SQL-Alchemy that makes it easy to update the database when changed and have version control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HTTP requests from a different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PLEASE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disable before putting the app live unless we want people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for bilateral communication with rapid updates, useful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Flask-Login – for handling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3062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w/ params «visitor_id» and «visited_id» adds a relationship between the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that contains each user_id they’ve visited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«user_id» takes note that that user has updated their planet, and removes all relationships where visited is the user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9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10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47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/galaxies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will return json that contains each Galaxy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«Build-It-Yourself Galaxy»,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«description»: «Where way cool inventors dwell.»,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«description», «x», «y», and «image» will create a galaxy</a:t>
            </a:r>
          </a:p>
        </p:txBody>
      </p:sp>
    </p:spTree>
    <p:extLst>
      <p:ext uri="{BB962C8B-B14F-4D97-AF65-F5344CB8AC3E}">
        <p14:creationId xmlns:p14="http://schemas.microsoft.com/office/powerpoint/2010/main" val="155795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«galaxy_id» will return json that contains each System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«Solaris»,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«quadrant»: «4»,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with information on just that system and its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«galaxy_id», «name», «quadrant», «x», «y», and «image» will create a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3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/planets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686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that contains each Planet’s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«owner_id»: «6»,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«order»: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or «planet_id» will return json that contains the Planet’s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«planet_id», «name», and «user_id» will set the planet’s owner_id to that user_id and rename it in the db. If the user already has a planet, unlinks the old one and removes its name. If the planet already has an owner or the db call fails for some reason, returns json with «status»: «error», otherwise sends «status»: «ok»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«system_id», «order», «size», «surface», and «image» will create a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specified «catalog_id» returns the specified CatalogItem’s variables, the method without any params returns json that contains each CatalogItem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«available»: «true»,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«image», «event_specific», «available», «cost1», «cost2», and «cost3» will create a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the param «catalog_id» flips the value of the available variable</a:t>
            </a:r>
          </a:p>
        </p:txBody>
      </p:sp>
    </p:spTree>
    <p:extLst>
      <p:ext uri="{BB962C8B-B14F-4D97-AF65-F5344CB8AC3E}">
        <p14:creationId xmlns:p14="http://schemas.microsoft.com/office/powerpoint/2010/main" val="4128414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PlanetItem and its variables as well as the image variable that comes 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«catalog_parent_id»: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«x»: «40»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«y»: «80»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 «catalog_id», «x» and «y» adds a new item to a user’s list of PlanetItems, returning the new «id» and «image»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«item_id» will remove that item from the database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«item_id», «x» and «y» updates an item’s x and y position</a:t>
            </a:r>
          </a:p>
        </p:txBody>
      </p:sp>
    </p:spTree>
    <p:extLst>
      <p:ext uri="{BB962C8B-B14F-4D97-AF65-F5344CB8AC3E}">
        <p14:creationId xmlns:p14="http://schemas.microsoft.com/office/powerpoint/2010/main" val="3976820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chatitems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6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ChatItem the User owns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«itemType»: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«string»: «purple»,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«cost1»: «40»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«cost2»: «5»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including «user_id» and «chat_item_</a:t>
            </a:r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id» to add that ChatItem to the User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49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cur1-3, vou2-3, lifetime_cur1-3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«user_id», «cur1», «cur2», «cur3», «vou2» and «vou3» add these curs and vous to the User’s currency – if they’re positive increments both the current and lifetime currencies, if they’re negative only decreases the current ones</a:t>
            </a:r>
          </a:p>
        </p:txBody>
      </p:sp>
    </p:spTree>
    <p:extLst>
      <p:ext uri="{BB962C8B-B14F-4D97-AF65-F5344CB8AC3E}">
        <p14:creationId xmlns:p14="http://schemas.microsoft.com/office/powerpoint/2010/main" val="1802617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mission_type, mission_current, mission_total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params «user_id» increases mission_current by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params «user_id» will set mission_current and mission_total to -1, then begins a 10 minute timer to get a new mission</a:t>
            </a:r>
          </a:p>
        </p:txBody>
      </p:sp>
    </p:spTree>
    <p:extLst>
      <p:ext uri="{BB962C8B-B14F-4D97-AF65-F5344CB8AC3E}">
        <p14:creationId xmlns:p14="http://schemas.microsoft.com/office/powerpoint/2010/main" val="3689206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«event» and «news» from the server status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«event» and «news» to update the server status – leave a param null to not update it</a:t>
            </a:r>
          </a:p>
        </p:txBody>
      </p:sp>
    </p:spTree>
    <p:extLst>
      <p:ext uri="{BB962C8B-B14F-4D97-AF65-F5344CB8AC3E}">
        <p14:creationId xmlns:p14="http://schemas.microsoft.com/office/powerpoint/2010/main" val="80914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specific commands: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631"/>
            <a:ext cx="10515600" cy="45280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Python 3 is installed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flask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flask-migrate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flask-login</a:t>
            </a:r>
          </a:p>
        </p:txBody>
      </p:sp>
    </p:spTree>
    <p:extLst>
      <p:ext uri="{BB962C8B-B14F-4D97-AF65-F5344CB8AC3E}">
        <p14:creationId xmlns:p14="http://schemas.microsoft.com/office/powerpoint/2010/main" val="1592436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here to upload an image file. Must have the header Content-Type: application/x-www-form-urlencoded and, in the body, have «file»: &lt;file here&gt;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 order to get an uploaded image, the url is http://127.0.0.1:5000/uploads/&lt;file&gt;</a:t>
            </a:r>
          </a:p>
        </p:txBody>
      </p:sp>
    </p:spTree>
    <p:extLst>
      <p:ext uri="{BB962C8B-B14F-4D97-AF65-F5344CB8AC3E}">
        <p14:creationId xmlns:p14="http://schemas.microsoft.com/office/powerpoint/2010/main" val="257907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While in the backend, input $ export FLASK_APP=serve.py for Linux, $env:FLASK_APP = "server.py" for Windows, or export FLASK_APP=«server.py» for Mac,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specify the app’s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run starts the server running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shell opens a python shell with SQLAlchemy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python to instantiate objects, ie u = User(username=«test», password_hash=«test123», email=«test@email.com»)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db.session commands to update the database, ie db.session.add(u) and db.session.commit() (or in case something goes wrong, db.session.rollback())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migrate –m "insert title here" makes any needed database schema changes, but doesn’t actually commit them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upgrade makes the changes reality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Note that the server is running on port 5000, so you can access it using localhost:5000 or http://127.0.0.1:5000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Initializes some of the variables for SQLAlchemy, is imported into server.py</a:t>
            </a:r>
          </a:p>
        </p:txBody>
      </p:sp>
    </p:spTree>
    <p:extLst>
      <p:ext uri="{BB962C8B-B14F-4D97-AF65-F5344CB8AC3E}">
        <p14:creationId xmlns:p14="http://schemas.microsoft.com/office/powerpoint/2010/main" val="12515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Keeps track of the classes that are high-level representations of database schema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classes import from db.Model and consist of assigning db.Columns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33166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This is where the app is found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Routes different url’s for different http methods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chatRooms is a dictionary in the form {‘room’: [chatHistory]}, each galaxy/planet has its own room which is set up at the beginning of the server running, room names are either «u» for universe (the global chat), «g#» for galaxy with an id, «p#» for planet with an id</a:t>
            </a:r>
          </a:p>
        </p:txBody>
      </p:sp>
    </p:spTree>
    <p:extLst>
      <p:ext uri="{BB962C8B-B14F-4D97-AF65-F5344CB8AC3E}">
        <p14:creationId xmlns:p14="http://schemas.microsoft.com/office/powerpoint/2010/main" val="40850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10" y="2602298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978"/>
            <a:ext cx="10515600" cy="538968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username: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email: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password_hash: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authenticated: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login_days: Integer, default =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last_login: dateTime, default = datetime.utcnow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mission_type: String(16), default = "visit"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mission_current: Integer,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mission_total: Integer, default = 10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chat_color: String(16)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alien: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rocket: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planet: a one-to-one relationship between User and Planet, giving owner variable to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User and PlanetItems, giving owner variable to PlanetItem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chat_items: a many-to-many relationship between Users and ChatItems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visited/visitors: a many-to-many relationship between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cur1, cur2, cur3, vou2, vou3, lifetime_cur1, lifetime_cur2, lifetime_cur3: all Integers, all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has is_active(), get_id(), is_authenticated(), and is_anonymous() functions (required for flask-login)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22119</TotalTime>
  <Words>1859</Words>
  <Application>Microsoft Office PowerPoint</Application>
  <PresentationFormat>Widescreen</PresentationFormat>
  <Paragraphs>239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Backend Spec</vt:lpstr>
      <vt:lpstr>What are we using?</vt:lpstr>
      <vt:lpstr>The specific commands:</vt:lpstr>
      <vt:lpstr>How to use it?</vt:lpstr>
      <vt:lpstr>config.py</vt:lpstr>
      <vt:lpstr>models.py</vt:lpstr>
      <vt:lpstr>server.py</vt:lpstr>
      <vt:lpstr>Models</vt:lpstr>
      <vt:lpstr>User</vt:lpstr>
      <vt:lpstr>Galaxy</vt:lpstr>
      <vt:lpstr>System</vt:lpstr>
      <vt:lpstr>Planet</vt:lpstr>
      <vt:lpstr>CatalogItem</vt:lpstr>
      <vt:lpstr>PlanetItem</vt:lpstr>
      <vt:lpstr>ChatItem</vt:lpstr>
      <vt:lpstr>Status</vt:lpstr>
      <vt:lpstr>HTTP Methods</vt:lpstr>
      <vt:lpstr>/login</vt:lpstr>
      <vt:lpstr>/users</vt:lpstr>
      <vt:lpstr>/visitors</vt:lpstr>
      <vt:lpstr>/galaxies</vt:lpstr>
      <vt:lpstr>/systems</vt:lpstr>
      <vt:lpstr>/planets</vt:lpstr>
      <vt:lpstr>/catalog</vt:lpstr>
      <vt:lpstr>/items</vt:lpstr>
      <vt:lpstr>/chatitems</vt:lpstr>
      <vt:lpstr>/currency</vt:lpstr>
      <vt:lpstr>/missions</vt:lpstr>
      <vt:lpstr>/status</vt:lpstr>
      <vt:lpstr>/files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Technical Spec</dc:title>
  <dc:creator>Julian A Hernandez</dc:creator>
  <cp:lastModifiedBy>Julian A Hernandez</cp:lastModifiedBy>
  <cp:revision>132</cp:revision>
  <dcterms:created xsi:type="dcterms:W3CDTF">2018-07-17T14:50:03Z</dcterms:created>
  <dcterms:modified xsi:type="dcterms:W3CDTF">2018-08-06T14:20:04Z</dcterms:modified>
</cp:coreProperties>
</file>