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89" r:id="rId9"/>
    <p:sldId id="264" r:id="rId10"/>
    <p:sldId id="265" r:id="rId11"/>
    <p:sldId id="266" r:id="rId12"/>
    <p:sldId id="388" r:id="rId13"/>
    <p:sldId id="267" r:id="rId14"/>
    <p:sldId id="385" r:id="rId15"/>
    <p:sldId id="386" r:id="rId16"/>
    <p:sldId id="3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02"/>
    <p:restoredTop sz="94712"/>
  </p:normalViewPr>
  <p:slideViewPr>
    <p:cSldViewPr snapToGrid="0" snapToObjects="1">
      <p:cViewPr varScale="1">
        <p:scale>
          <a:sx n="82" d="100"/>
          <a:sy n="82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9F1F0-A867-A94C-9E0B-FE43F809F5E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2CA2D-D653-B44A-AE67-0C752127C85C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Sprint</a:t>
          </a:r>
        </a:p>
        <a:p>
          <a:r>
            <a:rPr lang="en-US" dirty="0" smtClean="0"/>
            <a:t>Planning</a:t>
          </a:r>
          <a:endParaRPr lang="en-US" dirty="0"/>
        </a:p>
      </dgm:t>
    </dgm:pt>
    <dgm:pt modelId="{26491F57-6863-0347-93E2-C96894200D74}" type="parTrans" cxnId="{A05BB0EC-2EB4-0140-8D2E-A9736E2D4593}">
      <dgm:prSet/>
      <dgm:spPr/>
      <dgm:t>
        <a:bodyPr/>
        <a:lstStyle/>
        <a:p>
          <a:endParaRPr lang="en-US"/>
        </a:p>
      </dgm:t>
    </dgm:pt>
    <dgm:pt modelId="{60D5C24C-2172-5A41-ADED-A8DF1FE56BA4}" type="sibTrans" cxnId="{A05BB0EC-2EB4-0140-8D2E-A9736E2D4593}">
      <dgm:prSet/>
      <dgm:spPr/>
      <dgm:t>
        <a:bodyPr/>
        <a:lstStyle/>
        <a:p>
          <a:endParaRPr lang="en-US"/>
        </a:p>
      </dgm:t>
    </dgm:pt>
    <dgm:pt modelId="{6F735396-B6A9-FC40-8EC5-CAFC7DDD1478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Daily Scrum</a:t>
          </a:r>
          <a:endParaRPr lang="en-US" dirty="0"/>
        </a:p>
      </dgm:t>
    </dgm:pt>
    <dgm:pt modelId="{92842D26-ACC5-8448-A22F-4DEBF9C63264}" type="parTrans" cxnId="{1F12A424-54FB-3643-B627-CC27451045F5}">
      <dgm:prSet/>
      <dgm:spPr/>
      <dgm:t>
        <a:bodyPr/>
        <a:lstStyle/>
        <a:p>
          <a:endParaRPr lang="en-US"/>
        </a:p>
      </dgm:t>
    </dgm:pt>
    <dgm:pt modelId="{BDB53A1B-29DD-0041-9A90-6A09D7F67762}" type="sibTrans" cxnId="{1F12A424-54FB-3643-B627-CC27451045F5}">
      <dgm:prSet/>
      <dgm:spPr/>
      <dgm:t>
        <a:bodyPr/>
        <a:lstStyle/>
        <a:p>
          <a:endParaRPr lang="en-US"/>
        </a:p>
      </dgm:t>
    </dgm:pt>
    <dgm:pt modelId="{710D219A-251C-1840-A782-0D9BEC6ED2B9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Product Increment</a:t>
          </a:r>
          <a:endParaRPr lang="en-US" dirty="0"/>
        </a:p>
      </dgm:t>
    </dgm:pt>
    <dgm:pt modelId="{567B4D26-5061-0D45-9D5B-6750840A0267}" type="parTrans" cxnId="{7C3CD9DF-DA21-1A4C-898A-FE3B404C6CF7}">
      <dgm:prSet/>
      <dgm:spPr/>
      <dgm:t>
        <a:bodyPr/>
        <a:lstStyle/>
        <a:p>
          <a:endParaRPr lang="en-US"/>
        </a:p>
      </dgm:t>
    </dgm:pt>
    <dgm:pt modelId="{9069B4C8-4BEC-104A-9694-235E9F074883}" type="sibTrans" cxnId="{7C3CD9DF-DA21-1A4C-898A-FE3B404C6CF7}">
      <dgm:prSet/>
      <dgm:spPr/>
      <dgm:t>
        <a:bodyPr/>
        <a:lstStyle/>
        <a:p>
          <a:endParaRPr lang="en-US"/>
        </a:p>
      </dgm:t>
    </dgm:pt>
    <dgm:pt modelId="{64240170-0211-5F4F-A89C-6C817139A565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Sprint</a:t>
          </a:r>
          <a:r>
            <a:rPr lang="en-US" baseline="0" dirty="0" smtClean="0"/>
            <a:t> Demo / Review</a:t>
          </a:r>
          <a:endParaRPr lang="en-US" dirty="0"/>
        </a:p>
      </dgm:t>
    </dgm:pt>
    <dgm:pt modelId="{9BDBC625-903B-4C48-9250-37875D23AF97}" type="parTrans" cxnId="{9793B9A6-BDE4-F640-AFE3-B637A5AD7410}">
      <dgm:prSet/>
      <dgm:spPr/>
      <dgm:t>
        <a:bodyPr/>
        <a:lstStyle/>
        <a:p>
          <a:endParaRPr lang="en-US"/>
        </a:p>
      </dgm:t>
    </dgm:pt>
    <dgm:pt modelId="{20BB07C8-2B8C-BA47-9DF9-CD1B1BA3691C}" type="sibTrans" cxnId="{9793B9A6-BDE4-F640-AFE3-B637A5AD7410}">
      <dgm:prSet/>
      <dgm:spPr/>
      <dgm:t>
        <a:bodyPr/>
        <a:lstStyle/>
        <a:p>
          <a:endParaRPr lang="en-US"/>
        </a:p>
      </dgm:t>
    </dgm:pt>
    <dgm:pt modelId="{C611C898-2E95-A04B-854F-37534041AA69}">
      <dgm:prSet phldrT="[Text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Sprint Retrospective</a:t>
          </a:r>
          <a:endParaRPr lang="en-US" dirty="0"/>
        </a:p>
      </dgm:t>
    </dgm:pt>
    <dgm:pt modelId="{3D496B6B-5109-034F-88C1-B4841FCE6D56}" type="parTrans" cxnId="{2B823909-69A4-F74C-83CD-D4ADC39AE03D}">
      <dgm:prSet/>
      <dgm:spPr/>
      <dgm:t>
        <a:bodyPr/>
        <a:lstStyle/>
        <a:p>
          <a:endParaRPr lang="en-US"/>
        </a:p>
      </dgm:t>
    </dgm:pt>
    <dgm:pt modelId="{E22F3289-E005-DA48-8EFA-258C8D36663F}" type="sibTrans" cxnId="{2B823909-69A4-F74C-83CD-D4ADC39AE03D}">
      <dgm:prSet/>
      <dgm:spPr/>
      <dgm:t>
        <a:bodyPr/>
        <a:lstStyle/>
        <a:p>
          <a:endParaRPr lang="en-US"/>
        </a:p>
      </dgm:t>
    </dgm:pt>
    <dgm:pt modelId="{AEA3112C-E0BA-6F43-BE1C-B4101062AAC0}">
      <dgm:prSet phldrT="[Text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 smtClean="0"/>
            <a:t>Update</a:t>
          </a:r>
          <a:r>
            <a:rPr lang="en-US" baseline="0" dirty="0" smtClean="0"/>
            <a:t> Product Backlog</a:t>
          </a:r>
          <a:endParaRPr lang="en-US" dirty="0"/>
        </a:p>
      </dgm:t>
    </dgm:pt>
    <dgm:pt modelId="{26178866-42DC-7F41-9E25-8103F11687C7}" type="parTrans" cxnId="{435341BF-A6FA-B247-9160-71523A06D5FC}">
      <dgm:prSet/>
      <dgm:spPr/>
      <dgm:t>
        <a:bodyPr/>
        <a:lstStyle/>
        <a:p>
          <a:endParaRPr lang="en-US"/>
        </a:p>
      </dgm:t>
    </dgm:pt>
    <dgm:pt modelId="{2ACFBCB4-34CC-DA40-88BE-6CADD21A7C6F}" type="sibTrans" cxnId="{435341BF-A6FA-B247-9160-71523A06D5FC}">
      <dgm:prSet/>
      <dgm:spPr/>
      <dgm:t>
        <a:bodyPr/>
        <a:lstStyle/>
        <a:p>
          <a:endParaRPr lang="en-US"/>
        </a:p>
      </dgm:t>
    </dgm:pt>
    <dgm:pt modelId="{B63DD502-E7EC-CD45-9565-72400B8D7514}" type="pres">
      <dgm:prSet presAssocID="{E909F1F0-A867-A94C-9E0B-FE43F809F5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544D6D-CBF2-1241-88AC-9EA3DEBB0343}" type="pres">
      <dgm:prSet presAssocID="{DA52CA2D-D653-B44A-AE67-0C752127C85C}" presName="node" presStyleLbl="node1" presStyleIdx="0" presStyleCnt="6" custScaleX="60343" custScaleY="61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C515C-DBBB-9D4A-AAE9-4591FB031BC3}" type="pres">
      <dgm:prSet presAssocID="{60D5C24C-2172-5A41-ADED-A8DF1FE56BA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3493543-3C9F-D54D-8269-8B7117F38FA7}" type="pres">
      <dgm:prSet presAssocID="{60D5C24C-2172-5A41-ADED-A8DF1FE56BA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94DEEB16-D572-2E48-BD1A-12003EE67FA6}" type="pres">
      <dgm:prSet presAssocID="{6F735396-B6A9-FC40-8EC5-CAFC7DDD1478}" presName="node" presStyleLbl="node1" presStyleIdx="1" presStyleCnt="6" custScaleX="60343" custScaleY="61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B86D3-453C-7D4B-BB63-EA16636D929C}" type="pres">
      <dgm:prSet presAssocID="{BDB53A1B-29DD-0041-9A90-6A09D7F67762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CA4C28C-CDBD-4942-BF17-791C62F42B65}" type="pres">
      <dgm:prSet presAssocID="{BDB53A1B-29DD-0041-9A90-6A09D7F67762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315D2772-541C-C249-825C-033DE4735897}" type="pres">
      <dgm:prSet presAssocID="{710D219A-251C-1840-A782-0D9BEC6ED2B9}" presName="node" presStyleLbl="node1" presStyleIdx="2" presStyleCnt="6" custScaleX="60343" custScaleY="61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4ACFC-0D30-514B-AA0B-3855C6097258}" type="pres">
      <dgm:prSet presAssocID="{9069B4C8-4BEC-104A-9694-235E9F074883}" presName="sibTrans" presStyleLbl="sibTrans2D1" presStyleIdx="2" presStyleCnt="6"/>
      <dgm:spPr/>
      <dgm:t>
        <a:bodyPr/>
        <a:lstStyle/>
        <a:p>
          <a:endParaRPr lang="en-US"/>
        </a:p>
      </dgm:t>
    </dgm:pt>
    <dgm:pt modelId="{4CFC8FC4-E2B6-374C-BAD9-5581E3251E76}" type="pres">
      <dgm:prSet presAssocID="{9069B4C8-4BEC-104A-9694-235E9F074883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A3986A17-35B0-7542-BBC3-C8AFC13B408F}" type="pres">
      <dgm:prSet presAssocID="{64240170-0211-5F4F-A89C-6C817139A565}" presName="node" presStyleLbl="node1" presStyleIdx="3" presStyleCnt="6" custScaleX="60343" custScaleY="61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159D4-00C0-CC4C-8A80-51C1C30A2731}" type="pres">
      <dgm:prSet presAssocID="{20BB07C8-2B8C-BA47-9DF9-CD1B1BA3691C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7E026BC-47C4-E842-8B06-36AD3AE05C66}" type="pres">
      <dgm:prSet presAssocID="{20BB07C8-2B8C-BA47-9DF9-CD1B1BA3691C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41E05F4-DC97-C541-A68A-3144E3C11EB8}" type="pres">
      <dgm:prSet presAssocID="{C611C898-2E95-A04B-854F-37534041AA69}" presName="node" presStyleLbl="node1" presStyleIdx="4" presStyleCnt="6" custScaleX="60343" custScaleY="61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30A60-17D1-5648-B783-29FB3C0BCD55}" type="pres">
      <dgm:prSet presAssocID="{E22F3289-E005-DA48-8EFA-258C8D36663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DA61C78C-39A6-9F44-870F-2EF87FE82352}" type="pres">
      <dgm:prSet presAssocID="{E22F3289-E005-DA48-8EFA-258C8D36663F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F68C8D8-F6F4-7245-9CC7-32610713F092}" type="pres">
      <dgm:prSet presAssocID="{AEA3112C-E0BA-6F43-BE1C-B4101062AAC0}" presName="node" presStyleLbl="node1" presStyleIdx="5" presStyleCnt="6" custScaleX="60343" custScaleY="61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CBE86-133D-494E-9D2C-BA651B70638D}" type="pres">
      <dgm:prSet presAssocID="{2ACFBCB4-34CC-DA40-88BE-6CADD21A7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40B98285-7929-1E4C-8DFB-362C8553197E}" type="pres">
      <dgm:prSet presAssocID="{2ACFBCB4-34CC-DA40-88BE-6CADD21A7C6F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36C7AE8-DC78-E640-A9BF-2B28853C0E1D}" type="presOf" srcId="{E22F3289-E005-DA48-8EFA-258C8D36663F}" destId="{DA61C78C-39A6-9F44-870F-2EF87FE82352}" srcOrd="1" destOrd="0" presId="urn:microsoft.com/office/officeart/2005/8/layout/cycle2"/>
    <dgm:cxn modelId="{AA3A0B49-F49C-8C48-9A0B-69DE8416CA41}" type="presOf" srcId="{AEA3112C-E0BA-6F43-BE1C-B4101062AAC0}" destId="{3F68C8D8-F6F4-7245-9CC7-32610713F092}" srcOrd="0" destOrd="0" presId="urn:microsoft.com/office/officeart/2005/8/layout/cycle2"/>
    <dgm:cxn modelId="{35DB7E53-E95C-DA4D-BDC9-A987D5EDCAD7}" type="presOf" srcId="{60D5C24C-2172-5A41-ADED-A8DF1FE56BA4}" destId="{60DC515C-DBBB-9D4A-AAE9-4591FB031BC3}" srcOrd="0" destOrd="0" presId="urn:microsoft.com/office/officeart/2005/8/layout/cycle2"/>
    <dgm:cxn modelId="{09AF592A-8683-BC43-97EE-9BB2D321FA0B}" type="presOf" srcId="{2ACFBCB4-34CC-DA40-88BE-6CADD21A7C6F}" destId="{40B98285-7929-1E4C-8DFB-362C8553197E}" srcOrd="1" destOrd="0" presId="urn:microsoft.com/office/officeart/2005/8/layout/cycle2"/>
    <dgm:cxn modelId="{2B823909-69A4-F74C-83CD-D4ADC39AE03D}" srcId="{E909F1F0-A867-A94C-9E0B-FE43F809F5EA}" destId="{C611C898-2E95-A04B-854F-37534041AA69}" srcOrd="4" destOrd="0" parTransId="{3D496B6B-5109-034F-88C1-B4841FCE6D56}" sibTransId="{E22F3289-E005-DA48-8EFA-258C8D36663F}"/>
    <dgm:cxn modelId="{435341BF-A6FA-B247-9160-71523A06D5FC}" srcId="{E909F1F0-A867-A94C-9E0B-FE43F809F5EA}" destId="{AEA3112C-E0BA-6F43-BE1C-B4101062AAC0}" srcOrd="5" destOrd="0" parTransId="{26178866-42DC-7F41-9E25-8103F11687C7}" sibTransId="{2ACFBCB4-34CC-DA40-88BE-6CADD21A7C6F}"/>
    <dgm:cxn modelId="{7C3CD9DF-DA21-1A4C-898A-FE3B404C6CF7}" srcId="{E909F1F0-A867-A94C-9E0B-FE43F809F5EA}" destId="{710D219A-251C-1840-A782-0D9BEC6ED2B9}" srcOrd="2" destOrd="0" parTransId="{567B4D26-5061-0D45-9D5B-6750840A0267}" sibTransId="{9069B4C8-4BEC-104A-9694-235E9F074883}"/>
    <dgm:cxn modelId="{2ECCBAB5-08E4-E549-9800-DA3833C469BE}" type="presOf" srcId="{20BB07C8-2B8C-BA47-9DF9-CD1B1BA3691C}" destId="{D7E026BC-47C4-E842-8B06-36AD3AE05C66}" srcOrd="1" destOrd="0" presId="urn:microsoft.com/office/officeart/2005/8/layout/cycle2"/>
    <dgm:cxn modelId="{07F1C3AB-8FEE-B74D-A85A-64D2EFE70F6E}" type="presOf" srcId="{64240170-0211-5F4F-A89C-6C817139A565}" destId="{A3986A17-35B0-7542-BBC3-C8AFC13B408F}" srcOrd="0" destOrd="0" presId="urn:microsoft.com/office/officeart/2005/8/layout/cycle2"/>
    <dgm:cxn modelId="{6C96570C-7103-5E4D-BD88-7BCAA8A80CB5}" type="presOf" srcId="{BDB53A1B-29DD-0041-9A90-6A09D7F67762}" destId="{54EB86D3-453C-7D4B-BB63-EA16636D929C}" srcOrd="0" destOrd="0" presId="urn:microsoft.com/office/officeart/2005/8/layout/cycle2"/>
    <dgm:cxn modelId="{0598D618-A384-B342-9C1D-8832A78250BA}" type="presOf" srcId="{9069B4C8-4BEC-104A-9694-235E9F074883}" destId="{4CFC8FC4-E2B6-374C-BAD9-5581E3251E76}" srcOrd="1" destOrd="0" presId="urn:microsoft.com/office/officeart/2005/8/layout/cycle2"/>
    <dgm:cxn modelId="{A05BB0EC-2EB4-0140-8D2E-A9736E2D4593}" srcId="{E909F1F0-A867-A94C-9E0B-FE43F809F5EA}" destId="{DA52CA2D-D653-B44A-AE67-0C752127C85C}" srcOrd="0" destOrd="0" parTransId="{26491F57-6863-0347-93E2-C96894200D74}" sibTransId="{60D5C24C-2172-5A41-ADED-A8DF1FE56BA4}"/>
    <dgm:cxn modelId="{E2EE893D-572A-A942-A317-4C1CE5092C89}" type="presOf" srcId="{BDB53A1B-29DD-0041-9A90-6A09D7F67762}" destId="{4CA4C28C-CDBD-4942-BF17-791C62F42B65}" srcOrd="1" destOrd="0" presId="urn:microsoft.com/office/officeart/2005/8/layout/cycle2"/>
    <dgm:cxn modelId="{97D5EB3E-C83A-9741-9133-55FDC571F815}" type="presOf" srcId="{E909F1F0-A867-A94C-9E0B-FE43F809F5EA}" destId="{B63DD502-E7EC-CD45-9565-72400B8D7514}" srcOrd="0" destOrd="0" presId="urn:microsoft.com/office/officeart/2005/8/layout/cycle2"/>
    <dgm:cxn modelId="{2BA2EC7A-0715-BB4E-AB4F-F110A49D4C41}" type="presOf" srcId="{9069B4C8-4BEC-104A-9694-235E9F074883}" destId="{BC14ACFC-0D30-514B-AA0B-3855C6097258}" srcOrd="0" destOrd="0" presId="urn:microsoft.com/office/officeart/2005/8/layout/cycle2"/>
    <dgm:cxn modelId="{CF87DB56-E654-E249-B3EC-3B99D8C00FF7}" type="presOf" srcId="{C611C898-2E95-A04B-854F-37534041AA69}" destId="{741E05F4-DC97-C541-A68A-3144E3C11EB8}" srcOrd="0" destOrd="0" presId="urn:microsoft.com/office/officeart/2005/8/layout/cycle2"/>
    <dgm:cxn modelId="{A56D576F-EC1E-264C-99B0-571364608A79}" type="presOf" srcId="{20BB07C8-2B8C-BA47-9DF9-CD1B1BA3691C}" destId="{1DD159D4-00C0-CC4C-8A80-51C1C30A2731}" srcOrd="0" destOrd="0" presId="urn:microsoft.com/office/officeart/2005/8/layout/cycle2"/>
    <dgm:cxn modelId="{2333AE6D-CFB0-804B-87A8-EB5253ECF739}" type="presOf" srcId="{6F735396-B6A9-FC40-8EC5-CAFC7DDD1478}" destId="{94DEEB16-D572-2E48-BD1A-12003EE67FA6}" srcOrd="0" destOrd="0" presId="urn:microsoft.com/office/officeart/2005/8/layout/cycle2"/>
    <dgm:cxn modelId="{0A55B7E0-5C6E-604D-B672-1C0B9F137617}" type="presOf" srcId="{710D219A-251C-1840-A782-0D9BEC6ED2B9}" destId="{315D2772-541C-C249-825C-033DE4735897}" srcOrd="0" destOrd="0" presId="urn:microsoft.com/office/officeart/2005/8/layout/cycle2"/>
    <dgm:cxn modelId="{F9668409-6D8E-984F-93F3-36D3D7458E91}" type="presOf" srcId="{2ACFBCB4-34CC-DA40-88BE-6CADD21A7C6F}" destId="{F6FCBE86-133D-494E-9D2C-BA651B70638D}" srcOrd="0" destOrd="0" presId="urn:microsoft.com/office/officeart/2005/8/layout/cycle2"/>
    <dgm:cxn modelId="{97192D51-BA44-1443-80DF-688A5BE0394D}" type="presOf" srcId="{DA52CA2D-D653-B44A-AE67-0C752127C85C}" destId="{9C544D6D-CBF2-1241-88AC-9EA3DEBB0343}" srcOrd="0" destOrd="0" presId="urn:microsoft.com/office/officeart/2005/8/layout/cycle2"/>
    <dgm:cxn modelId="{1F12A424-54FB-3643-B627-CC27451045F5}" srcId="{E909F1F0-A867-A94C-9E0B-FE43F809F5EA}" destId="{6F735396-B6A9-FC40-8EC5-CAFC7DDD1478}" srcOrd="1" destOrd="0" parTransId="{92842D26-ACC5-8448-A22F-4DEBF9C63264}" sibTransId="{BDB53A1B-29DD-0041-9A90-6A09D7F67762}"/>
    <dgm:cxn modelId="{FE72D14A-6397-3149-ABC5-14480024A296}" type="presOf" srcId="{60D5C24C-2172-5A41-ADED-A8DF1FE56BA4}" destId="{C3493543-3C9F-D54D-8269-8B7117F38FA7}" srcOrd="1" destOrd="0" presId="urn:microsoft.com/office/officeart/2005/8/layout/cycle2"/>
    <dgm:cxn modelId="{9793B9A6-BDE4-F640-AFE3-B637A5AD7410}" srcId="{E909F1F0-A867-A94C-9E0B-FE43F809F5EA}" destId="{64240170-0211-5F4F-A89C-6C817139A565}" srcOrd="3" destOrd="0" parTransId="{9BDBC625-903B-4C48-9250-37875D23AF97}" sibTransId="{20BB07C8-2B8C-BA47-9DF9-CD1B1BA3691C}"/>
    <dgm:cxn modelId="{FB4EE809-3E4F-F648-B325-3BB917E025F9}" type="presOf" srcId="{E22F3289-E005-DA48-8EFA-258C8D36663F}" destId="{E7430A60-17D1-5648-B783-29FB3C0BCD55}" srcOrd="0" destOrd="0" presId="urn:microsoft.com/office/officeart/2005/8/layout/cycle2"/>
    <dgm:cxn modelId="{66A084BF-2E8A-0F4B-BB90-DC33A7E745E8}" type="presParOf" srcId="{B63DD502-E7EC-CD45-9565-72400B8D7514}" destId="{9C544D6D-CBF2-1241-88AC-9EA3DEBB0343}" srcOrd="0" destOrd="0" presId="urn:microsoft.com/office/officeart/2005/8/layout/cycle2"/>
    <dgm:cxn modelId="{E5DBD777-E5D5-EA46-972B-FD8D7E384FEB}" type="presParOf" srcId="{B63DD502-E7EC-CD45-9565-72400B8D7514}" destId="{60DC515C-DBBB-9D4A-AAE9-4591FB031BC3}" srcOrd="1" destOrd="0" presId="urn:microsoft.com/office/officeart/2005/8/layout/cycle2"/>
    <dgm:cxn modelId="{68C7BFC8-71FD-B447-A93F-8C4422425702}" type="presParOf" srcId="{60DC515C-DBBB-9D4A-AAE9-4591FB031BC3}" destId="{C3493543-3C9F-D54D-8269-8B7117F38FA7}" srcOrd="0" destOrd="0" presId="urn:microsoft.com/office/officeart/2005/8/layout/cycle2"/>
    <dgm:cxn modelId="{1ED31C84-5A0F-1046-BBFC-AE8F2F87785C}" type="presParOf" srcId="{B63DD502-E7EC-CD45-9565-72400B8D7514}" destId="{94DEEB16-D572-2E48-BD1A-12003EE67FA6}" srcOrd="2" destOrd="0" presId="urn:microsoft.com/office/officeart/2005/8/layout/cycle2"/>
    <dgm:cxn modelId="{FEA5310E-9319-E747-9620-E3DB4742B3E9}" type="presParOf" srcId="{B63DD502-E7EC-CD45-9565-72400B8D7514}" destId="{54EB86D3-453C-7D4B-BB63-EA16636D929C}" srcOrd="3" destOrd="0" presId="urn:microsoft.com/office/officeart/2005/8/layout/cycle2"/>
    <dgm:cxn modelId="{8F15BAFC-1029-5649-A02B-3C7AA6E38889}" type="presParOf" srcId="{54EB86D3-453C-7D4B-BB63-EA16636D929C}" destId="{4CA4C28C-CDBD-4942-BF17-791C62F42B65}" srcOrd="0" destOrd="0" presId="urn:microsoft.com/office/officeart/2005/8/layout/cycle2"/>
    <dgm:cxn modelId="{104CA5E1-46B8-8A49-8ACE-4F6CEFBE5118}" type="presParOf" srcId="{B63DD502-E7EC-CD45-9565-72400B8D7514}" destId="{315D2772-541C-C249-825C-033DE4735897}" srcOrd="4" destOrd="0" presId="urn:microsoft.com/office/officeart/2005/8/layout/cycle2"/>
    <dgm:cxn modelId="{4B9B6E25-5953-EF4D-B477-4553A3DDCC0C}" type="presParOf" srcId="{B63DD502-E7EC-CD45-9565-72400B8D7514}" destId="{BC14ACFC-0D30-514B-AA0B-3855C6097258}" srcOrd="5" destOrd="0" presId="urn:microsoft.com/office/officeart/2005/8/layout/cycle2"/>
    <dgm:cxn modelId="{F11B1007-7A8A-404B-AFB1-C88DA60B26E2}" type="presParOf" srcId="{BC14ACFC-0D30-514B-AA0B-3855C6097258}" destId="{4CFC8FC4-E2B6-374C-BAD9-5581E3251E76}" srcOrd="0" destOrd="0" presId="urn:microsoft.com/office/officeart/2005/8/layout/cycle2"/>
    <dgm:cxn modelId="{212D085C-E295-C443-89BE-168BEE096B7D}" type="presParOf" srcId="{B63DD502-E7EC-CD45-9565-72400B8D7514}" destId="{A3986A17-35B0-7542-BBC3-C8AFC13B408F}" srcOrd="6" destOrd="0" presId="urn:microsoft.com/office/officeart/2005/8/layout/cycle2"/>
    <dgm:cxn modelId="{5A0B9C16-CB24-494D-8436-45FA1CA1B21F}" type="presParOf" srcId="{B63DD502-E7EC-CD45-9565-72400B8D7514}" destId="{1DD159D4-00C0-CC4C-8A80-51C1C30A2731}" srcOrd="7" destOrd="0" presId="urn:microsoft.com/office/officeart/2005/8/layout/cycle2"/>
    <dgm:cxn modelId="{B66A00C5-5864-E548-90EF-4F2B1A862339}" type="presParOf" srcId="{1DD159D4-00C0-CC4C-8A80-51C1C30A2731}" destId="{D7E026BC-47C4-E842-8B06-36AD3AE05C66}" srcOrd="0" destOrd="0" presId="urn:microsoft.com/office/officeart/2005/8/layout/cycle2"/>
    <dgm:cxn modelId="{F743A0DB-3A3D-4742-9B5E-AC363DE32F68}" type="presParOf" srcId="{B63DD502-E7EC-CD45-9565-72400B8D7514}" destId="{741E05F4-DC97-C541-A68A-3144E3C11EB8}" srcOrd="8" destOrd="0" presId="urn:microsoft.com/office/officeart/2005/8/layout/cycle2"/>
    <dgm:cxn modelId="{B1814E90-A455-7C4F-81A0-1070174DD664}" type="presParOf" srcId="{B63DD502-E7EC-CD45-9565-72400B8D7514}" destId="{E7430A60-17D1-5648-B783-29FB3C0BCD55}" srcOrd="9" destOrd="0" presId="urn:microsoft.com/office/officeart/2005/8/layout/cycle2"/>
    <dgm:cxn modelId="{CE460D8F-93DA-284E-81B5-D02BDEDBC24E}" type="presParOf" srcId="{E7430A60-17D1-5648-B783-29FB3C0BCD55}" destId="{DA61C78C-39A6-9F44-870F-2EF87FE82352}" srcOrd="0" destOrd="0" presId="urn:microsoft.com/office/officeart/2005/8/layout/cycle2"/>
    <dgm:cxn modelId="{15C77DC8-B254-CF4B-94D9-D4B120BFF267}" type="presParOf" srcId="{B63DD502-E7EC-CD45-9565-72400B8D7514}" destId="{3F68C8D8-F6F4-7245-9CC7-32610713F092}" srcOrd="10" destOrd="0" presId="urn:microsoft.com/office/officeart/2005/8/layout/cycle2"/>
    <dgm:cxn modelId="{D98C84FC-6B96-2847-A733-FBE4673A5B3A}" type="presParOf" srcId="{B63DD502-E7EC-CD45-9565-72400B8D7514}" destId="{F6FCBE86-133D-494E-9D2C-BA651B70638D}" srcOrd="11" destOrd="0" presId="urn:microsoft.com/office/officeart/2005/8/layout/cycle2"/>
    <dgm:cxn modelId="{8BC90767-2342-5B41-BF38-021F46CC46E6}" type="presParOf" srcId="{F6FCBE86-133D-494E-9D2C-BA651B70638D}" destId="{40B98285-7929-1E4C-8DFB-362C8553197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4AEB3-7124-564A-950C-575077E24F8B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505DF754-6EC7-EB41-A289-69E2D9F6DD1C}">
      <dgm:prSet phldrT="[Text]"/>
      <dgm:spPr>
        <a:solidFill>
          <a:srgbClr val="C00000"/>
        </a:solidFill>
      </dgm:spPr>
      <dgm:t>
        <a:bodyPr/>
        <a:lstStyle/>
        <a:p>
          <a:r>
            <a:rPr lang="en-US" b="1" dirty="0" smtClean="0"/>
            <a:t>Umbrella</a:t>
          </a:r>
          <a:endParaRPr lang="en-US" b="1" dirty="0"/>
        </a:p>
      </dgm:t>
    </dgm:pt>
    <dgm:pt modelId="{53DAF9DD-F366-7342-A95E-CBEE01A2891F}" type="parTrans" cxnId="{5D4EE84F-E2B2-0E4E-8000-DE54F8EFB62F}">
      <dgm:prSet/>
      <dgm:spPr/>
      <dgm:t>
        <a:bodyPr/>
        <a:lstStyle/>
        <a:p>
          <a:endParaRPr lang="en-US"/>
        </a:p>
      </dgm:t>
    </dgm:pt>
    <dgm:pt modelId="{51816246-F26B-0F45-8682-BEBDAEA38C7D}" type="sibTrans" cxnId="{5D4EE84F-E2B2-0E4E-8000-DE54F8EFB62F}">
      <dgm:prSet/>
      <dgm:spPr/>
      <dgm:t>
        <a:bodyPr/>
        <a:lstStyle/>
        <a:p>
          <a:endParaRPr lang="en-US"/>
        </a:p>
      </dgm:t>
    </dgm:pt>
    <dgm:pt modelId="{FB0C5F4D-A959-1644-9CFB-67EBB7F4E202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b="1" dirty="0" err="1" smtClean="0"/>
            <a:t>DataStax</a:t>
          </a:r>
          <a:endParaRPr lang="en-US" b="1" dirty="0"/>
        </a:p>
      </dgm:t>
    </dgm:pt>
    <dgm:pt modelId="{695A71B4-4373-A343-9D43-3EC73A9E2EFE}" type="parTrans" cxnId="{58AA7218-1321-6D4E-894E-1FDF4C1D1284}">
      <dgm:prSet/>
      <dgm:spPr/>
      <dgm:t>
        <a:bodyPr/>
        <a:lstStyle/>
        <a:p>
          <a:endParaRPr lang="en-US"/>
        </a:p>
      </dgm:t>
    </dgm:pt>
    <dgm:pt modelId="{CDCDEE88-BD52-5F4B-8602-EDF0BD50857B}" type="sibTrans" cxnId="{58AA7218-1321-6D4E-894E-1FDF4C1D1284}">
      <dgm:prSet/>
      <dgm:spPr/>
      <dgm:t>
        <a:bodyPr/>
        <a:lstStyle/>
        <a:p>
          <a:endParaRPr lang="en-US"/>
        </a:p>
      </dgm:t>
    </dgm:pt>
    <dgm:pt modelId="{898EDD76-77C8-4A40-8CC0-5FDD5879850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 smtClean="0"/>
            <a:t>System</a:t>
          </a:r>
          <a:r>
            <a:rPr lang="en-US" b="1" baseline="0" dirty="0" smtClean="0"/>
            <a:t> Integrator</a:t>
          </a:r>
          <a:endParaRPr lang="en-US" b="1" dirty="0"/>
        </a:p>
      </dgm:t>
    </dgm:pt>
    <dgm:pt modelId="{7AD3FEA8-D0ED-D74C-A9E8-E5FCE272B933}" type="parTrans" cxnId="{6EA90C07-BC17-1D46-9556-C0BFB192D8FA}">
      <dgm:prSet/>
      <dgm:spPr/>
      <dgm:t>
        <a:bodyPr/>
        <a:lstStyle/>
        <a:p>
          <a:endParaRPr lang="en-US"/>
        </a:p>
      </dgm:t>
    </dgm:pt>
    <dgm:pt modelId="{CD79F5AC-C97D-4D47-B44A-0AEA93A608C4}" type="sibTrans" cxnId="{6EA90C07-BC17-1D46-9556-C0BFB192D8FA}">
      <dgm:prSet/>
      <dgm:spPr/>
      <dgm:t>
        <a:bodyPr/>
        <a:lstStyle/>
        <a:p>
          <a:endParaRPr lang="en-US"/>
        </a:p>
      </dgm:t>
    </dgm:pt>
    <dgm:pt modelId="{DFF7B4A0-0803-7B4A-A280-3996AD409386}" type="pres">
      <dgm:prSet presAssocID="{B544AEB3-7124-564A-950C-575077E24F8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23A931E-F963-824D-B816-07B274ACFB67}" type="pres">
      <dgm:prSet presAssocID="{505DF754-6EC7-EB41-A289-69E2D9F6DD1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BD69-B962-6940-9728-A7ED18F6749C}" type="pres">
      <dgm:prSet presAssocID="{505DF754-6EC7-EB41-A289-69E2D9F6DD1C}" presName="gear1srcNode" presStyleLbl="node1" presStyleIdx="0" presStyleCnt="3"/>
      <dgm:spPr/>
      <dgm:t>
        <a:bodyPr/>
        <a:lstStyle/>
        <a:p>
          <a:endParaRPr lang="en-US"/>
        </a:p>
      </dgm:t>
    </dgm:pt>
    <dgm:pt modelId="{2F7E64F7-DB92-A94B-B1AE-05A8C02A8D3C}" type="pres">
      <dgm:prSet presAssocID="{505DF754-6EC7-EB41-A289-69E2D9F6DD1C}" presName="gear1dstNode" presStyleLbl="node1" presStyleIdx="0" presStyleCnt="3"/>
      <dgm:spPr/>
      <dgm:t>
        <a:bodyPr/>
        <a:lstStyle/>
        <a:p>
          <a:endParaRPr lang="en-US"/>
        </a:p>
      </dgm:t>
    </dgm:pt>
    <dgm:pt modelId="{05A0212C-F833-B74E-95F1-8B6BBCA68AD7}" type="pres">
      <dgm:prSet presAssocID="{FB0C5F4D-A959-1644-9CFB-67EBB7F4E20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CC86E-4E62-B442-8029-AC97D46A0439}" type="pres">
      <dgm:prSet presAssocID="{FB0C5F4D-A959-1644-9CFB-67EBB7F4E202}" presName="gear2srcNode" presStyleLbl="node1" presStyleIdx="1" presStyleCnt="3"/>
      <dgm:spPr/>
      <dgm:t>
        <a:bodyPr/>
        <a:lstStyle/>
        <a:p>
          <a:endParaRPr lang="en-US"/>
        </a:p>
      </dgm:t>
    </dgm:pt>
    <dgm:pt modelId="{6E2382BF-14E3-2041-9187-8175DDF006DB}" type="pres">
      <dgm:prSet presAssocID="{FB0C5F4D-A959-1644-9CFB-67EBB7F4E202}" presName="gear2dstNode" presStyleLbl="node1" presStyleIdx="1" presStyleCnt="3"/>
      <dgm:spPr/>
      <dgm:t>
        <a:bodyPr/>
        <a:lstStyle/>
        <a:p>
          <a:endParaRPr lang="en-US"/>
        </a:p>
      </dgm:t>
    </dgm:pt>
    <dgm:pt modelId="{9EF38757-3C93-B844-A9F6-68FA4833CEE5}" type="pres">
      <dgm:prSet presAssocID="{898EDD76-77C8-4A40-8CC0-5FDD58798502}" presName="gear3" presStyleLbl="node1" presStyleIdx="2" presStyleCnt="3"/>
      <dgm:spPr/>
      <dgm:t>
        <a:bodyPr/>
        <a:lstStyle/>
        <a:p>
          <a:endParaRPr lang="en-US"/>
        </a:p>
      </dgm:t>
    </dgm:pt>
    <dgm:pt modelId="{7CBBC0ED-231E-2C4A-88FB-20F1683C09FD}" type="pres">
      <dgm:prSet presAssocID="{898EDD76-77C8-4A40-8CC0-5FDD5879850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7CAAC-2AA5-1946-BFE4-4D2117444CCE}" type="pres">
      <dgm:prSet presAssocID="{898EDD76-77C8-4A40-8CC0-5FDD58798502}" presName="gear3srcNode" presStyleLbl="node1" presStyleIdx="2" presStyleCnt="3"/>
      <dgm:spPr/>
      <dgm:t>
        <a:bodyPr/>
        <a:lstStyle/>
        <a:p>
          <a:endParaRPr lang="en-US"/>
        </a:p>
      </dgm:t>
    </dgm:pt>
    <dgm:pt modelId="{6FFC331D-3110-E145-9F27-3FAA1320C3A7}" type="pres">
      <dgm:prSet presAssocID="{898EDD76-77C8-4A40-8CC0-5FDD58798502}" presName="gear3dstNode" presStyleLbl="node1" presStyleIdx="2" presStyleCnt="3"/>
      <dgm:spPr/>
      <dgm:t>
        <a:bodyPr/>
        <a:lstStyle/>
        <a:p>
          <a:endParaRPr lang="en-US"/>
        </a:p>
      </dgm:t>
    </dgm:pt>
    <dgm:pt modelId="{663BEAA8-470B-4B47-B66C-3B4F8337DBE2}" type="pres">
      <dgm:prSet presAssocID="{51816246-F26B-0F45-8682-BEBDAEA38C7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759E60A-396C-8646-99F0-6DAE79C6F63C}" type="pres">
      <dgm:prSet presAssocID="{CDCDEE88-BD52-5F4B-8602-EDF0BD50857B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1FB5CB7-EB4C-4A49-BF0F-F13412855FD9}" type="pres">
      <dgm:prSet presAssocID="{CD79F5AC-C97D-4D47-B44A-0AEA93A608C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D4EE84F-E2B2-0E4E-8000-DE54F8EFB62F}" srcId="{B544AEB3-7124-564A-950C-575077E24F8B}" destId="{505DF754-6EC7-EB41-A289-69E2D9F6DD1C}" srcOrd="0" destOrd="0" parTransId="{53DAF9DD-F366-7342-A95E-CBEE01A2891F}" sibTransId="{51816246-F26B-0F45-8682-BEBDAEA38C7D}"/>
    <dgm:cxn modelId="{0C6A869B-FAD1-964F-82C1-BF2403293F61}" type="presOf" srcId="{505DF754-6EC7-EB41-A289-69E2D9F6DD1C}" destId="{823A931E-F963-824D-B816-07B274ACFB67}" srcOrd="0" destOrd="0" presId="urn:microsoft.com/office/officeart/2005/8/layout/gear1"/>
    <dgm:cxn modelId="{97F428BA-5705-8F45-8CE3-D2C66E2FC337}" type="presOf" srcId="{898EDD76-77C8-4A40-8CC0-5FDD58798502}" destId="{7CBBC0ED-231E-2C4A-88FB-20F1683C09FD}" srcOrd="1" destOrd="0" presId="urn:microsoft.com/office/officeart/2005/8/layout/gear1"/>
    <dgm:cxn modelId="{2FEF8F0F-8876-D04A-92C9-E39E919E4A35}" type="presOf" srcId="{FB0C5F4D-A959-1644-9CFB-67EBB7F4E202}" destId="{6E2382BF-14E3-2041-9187-8175DDF006DB}" srcOrd="2" destOrd="0" presId="urn:microsoft.com/office/officeart/2005/8/layout/gear1"/>
    <dgm:cxn modelId="{4F01EFAE-8119-3C4C-8A8D-DCCE22C3EAE0}" type="presOf" srcId="{898EDD76-77C8-4A40-8CC0-5FDD58798502}" destId="{9EF38757-3C93-B844-A9F6-68FA4833CEE5}" srcOrd="0" destOrd="0" presId="urn:microsoft.com/office/officeart/2005/8/layout/gear1"/>
    <dgm:cxn modelId="{9B5D986F-082A-2041-AEB9-6AE6E5AAB145}" type="presOf" srcId="{CDCDEE88-BD52-5F4B-8602-EDF0BD50857B}" destId="{B759E60A-396C-8646-99F0-6DAE79C6F63C}" srcOrd="0" destOrd="0" presId="urn:microsoft.com/office/officeart/2005/8/layout/gear1"/>
    <dgm:cxn modelId="{527E3ECC-B1B3-AE48-A7EB-AC8AD0555EBE}" type="presOf" srcId="{51816246-F26B-0F45-8682-BEBDAEA38C7D}" destId="{663BEAA8-470B-4B47-B66C-3B4F8337DBE2}" srcOrd="0" destOrd="0" presId="urn:microsoft.com/office/officeart/2005/8/layout/gear1"/>
    <dgm:cxn modelId="{723C0DF0-2878-3240-B1EF-D770342A0759}" type="presOf" srcId="{505DF754-6EC7-EB41-A289-69E2D9F6DD1C}" destId="{2F7E64F7-DB92-A94B-B1AE-05A8C02A8D3C}" srcOrd="2" destOrd="0" presId="urn:microsoft.com/office/officeart/2005/8/layout/gear1"/>
    <dgm:cxn modelId="{625734D3-629B-6349-AD49-9222A9C2D919}" type="presOf" srcId="{898EDD76-77C8-4A40-8CC0-5FDD58798502}" destId="{46D7CAAC-2AA5-1946-BFE4-4D2117444CCE}" srcOrd="2" destOrd="0" presId="urn:microsoft.com/office/officeart/2005/8/layout/gear1"/>
    <dgm:cxn modelId="{18A98DCD-3A12-7649-9089-5B885057F512}" type="presOf" srcId="{505DF754-6EC7-EB41-A289-69E2D9F6DD1C}" destId="{3BAEBD69-B962-6940-9728-A7ED18F6749C}" srcOrd="1" destOrd="0" presId="urn:microsoft.com/office/officeart/2005/8/layout/gear1"/>
    <dgm:cxn modelId="{B6C5FE54-91F9-9F49-A23C-5B24501E7B12}" type="presOf" srcId="{CD79F5AC-C97D-4D47-B44A-0AEA93A608C4}" destId="{21FB5CB7-EB4C-4A49-BF0F-F13412855FD9}" srcOrd="0" destOrd="0" presId="urn:microsoft.com/office/officeart/2005/8/layout/gear1"/>
    <dgm:cxn modelId="{82E6C9F8-D7F6-1546-B2D8-144B478E18E1}" type="presOf" srcId="{898EDD76-77C8-4A40-8CC0-5FDD58798502}" destId="{6FFC331D-3110-E145-9F27-3FAA1320C3A7}" srcOrd="3" destOrd="0" presId="urn:microsoft.com/office/officeart/2005/8/layout/gear1"/>
    <dgm:cxn modelId="{58AA7218-1321-6D4E-894E-1FDF4C1D1284}" srcId="{B544AEB3-7124-564A-950C-575077E24F8B}" destId="{FB0C5F4D-A959-1644-9CFB-67EBB7F4E202}" srcOrd="1" destOrd="0" parTransId="{695A71B4-4373-A343-9D43-3EC73A9E2EFE}" sibTransId="{CDCDEE88-BD52-5F4B-8602-EDF0BD50857B}"/>
    <dgm:cxn modelId="{E3445AFA-5ABA-FE44-8EC7-315A8AAFCB24}" type="presOf" srcId="{FB0C5F4D-A959-1644-9CFB-67EBB7F4E202}" destId="{05A0212C-F833-B74E-95F1-8B6BBCA68AD7}" srcOrd="0" destOrd="0" presId="urn:microsoft.com/office/officeart/2005/8/layout/gear1"/>
    <dgm:cxn modelId="{6EA90C07-BC17-1D46-9556-C0BFB192D8FA}" srcId="{B544AEB3-7124-564A-950C-575077E24F8B}" destId="{898EDD76-77C8-4A40-8CC0-5FDD58798502}" srcOrd="2" destOrd="0" parTransId="{7AD3FEA8-D0ED-D74C-A9E8-E5FCE272B933}" sibTransId="{CD79F5AC-C97D-4D47-B44A-0AEA93A608C4}"/>
    <dgm:cxn modelId="{1D2B094A-9378-F445-906F-8C57E3B204D8}" type="presOf" srcId="{B544AEB3-7124-564A-950C-575077E24F8B}" destId="{DFF7B4A0-0803-7B4A-A280-3996AD409386}" srcOrd="0" destOrd="0" presId="urn:microsoft.com/office/officeart/2005/8/layout/gear1"/>
    <dgm:cxn modelId="{7B3B719A-B79B-3149-8C20-D3FA394F4CB9}" type="presOf" srcId="{FB0C5F4D-A959-1644-9CFB-67EBB7F4E202}" destId="{ECBCC86E-4E62-B442-8029-AC97D46A0439}" srcOrd="1" destOrd="0" presId="urn:microsoft.com/office/officeart/2005/8/layout/gear1"/>
    <dgm:cxn modelId="{29282D48-E7D9-0649-A5C7-968AA70DD996}" type="presParOf" srcId="{DFF7B4A0-0803-7B4A-A280-3996AD409386}" destId="{823A931E-F963-824D-B816-07B274ACFB67}" srcOrd="0" destOrd="0" presId="urn:microsoft.com/office/officeart/2005/8/layout/gear1"/>
    <dgm:cxn modelId="{16C4E890-8621-C248-85AD-D2B6AAE62FAF}" type="presParOf" srcId="{DFF7B4A0-0803-7B4A-A280-3996AD409386}" destId="{3BAEBD69-B962-6940-9728-A7ED18F6749C}" srcOrd="1" destOrd="0" presId="urn:microsoft.com/office/officeart/2005/8/layout/gear1"/>
    <dgm:cxn modelId="{7BEAEB31-41DA-4149-930E-808339DD3BEF}" type="presParOf" srcId="{DFF7B4A0-0803-7B4A-A280-3996AD409386}" destId="{2F7E64F7-DB92-A94B-B1AE-05A8C02A8D3C}" srcOrd="2" destOrd="0" presId="urn:microsoft.com/office/officeart/2005/8/layout/gear1"/>
    <dgm:cxn modelId="{5988B03B-8964-324C-BE7C-234BF9BE9F95}" type="presParOf" srcId="{DFF7B4A0-0803-7B4A-A280-3996AD409386}" destId="{05A0212C-F833-B74E-95F1-8B6BBCA68AD7}" srcOrd="3" destOrd="0" presId="urn:microsoft.com/office/officeart/2005/8/layout/gear1"/>
    <dgm:cxn modelId="{F6C82DFC-ABEC-B54A-AE1B-601A4B1FD597}" type="presParOf" srcId="{DFF7B4A0-0803-7B4A-A280-3996AD409386}" destId="{ECBCC86E-4E62-B442-8029-AC97D46A0439}" srcOrd="4" destOrd="0" presId="urn:microsoft.com/office/officeart/2005/8/layout/gear1"/>
    <dgm:cxn modelId="{7CBCF25B-7E89-014E-9B15-67DD1E5F5183}" type="presParOf" srcId="{DFF7B4A0-0803-7B4A-A280-3996AD409386}" destId="{6E2382BF-14E3-2041-9187-8175DDF006DB}" srcOrd="5" destOrd="0" presId="urn:microsoft.com/office/officeart/2005/8/layout/gear1"/>
    <dgm:cxn modelId="{60912E99-AA56-AF43-ADAE-B33FFE36D52C}" type="presParOf" srcId="{DFF7B4A0-0803-7B4A-A280-3996AD409386}" destId="{9EF38757-3C93-B844-A9F6-68FA4833CEE5}" srcOrd="6" destOrd="0" presId="urn:microsoft.com/office/officeart/2005/8/layout/gear1"/>
    <dgm:cxn modelId="{E973D366-8FDC-8640-8DAF-7B9A39EB047C}" type="presParOf" srcId="{DFF7B4A0-0803-7B4A-A280-3996AD409386}" destId="{7CBBC0ED-231E-2C4A-88FB-20F1683C09FD}" srcOrd="7" destOrd="0" presId="urn:microsoft.com/office/officeart/2005/8/layout/gear1"/>
    <dgm:cxn modelId="{1CE61F0C-1ED3-E540-88F8-9D320C534289}" type="presParOf" srcId="{DFF7B4A0-0803-7B4A-A280-3996AD409386}" destId="{46D7CAAC-2AA5-1946-BFE4-4D2117444CCE}" srcOrd="8" destOrd="0" presId="urn:microsoft.com/office/officeart/2005/8/layout/gear1"/>
    <dgm:cxn modelId="{CA1300B5-FEBA-A845-BD27-50D409AA580F}" type="presParOf" srcId="{DFF7B4A0-0803-7B4A-A280-3996AD409386}" destId="{6FFC331D-3110-E145-9F27-3FAA1320C3A7}" srcOrd="9" destOrd="0" presId="urn:microsoft.com/office/officeart/2005/8/layout/gear1"/>
    <dgm:cxn modelId="{418FF5A8-9BD8-734E-94FA-906B8854F1C2}" type="presParOf" srcId="{DFF7B4A0-0803-7B4A-A280-3996AD409386}" destId="{663BEAA8-470B-4B47-B66C-3B4F8337DBE2}" srcOrd="10" destOrd="0" presId="urn:microsoft.com/office/officeart/2005/8/layout/gear1"/>
    <dgm:cxn modelId="{00DCCDEE-BEC6-8F41-9C72-FC92E160E78F}" type="presParOf" srcId="{DFF7B4A0-0803-7B4A-A280-3996AD409386}" destId="{B759E60A-396C-8646-99F0-6DAE79C6F63C}" srcOrd="11" destOrd="0" presId="urn:microsoft.com/office/officeart/2005/8/layout/gear1"/>
    <dgm:cxn modelId="{B297D715-0C9B-0B43-BD93-1B5E44944900}" type="presParOf" srcId="{DFF7B4A0-0803-7B4A-A280-3996AD409386}" destId="{21FB5CB7-EB4C-4A49-BF0F-F13412855FD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4D6D-CBF2-1241-88AC-9EA3DEBB0343}">
      <dsp:nvSpPr>
        <dsp:cNvPr id="0" name=""/>
        <dsp:cNvSpPr/>
      </dsp:nvSpPr>
      <dsp:spPr>
        <a:xfrm>
          <a:off x="3628908" y="419618"/>
          <a:ext cx="879921" cy="9018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Sprint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Planning</a:t>
          </a:r>
          <a:endParaRPr lang="en-US" sz="800" kern="1200" dirty="0"/>
        </a:p>
      </dsp:txBody>
      <dsp:txXfrm>
        <a:off x="3757769" y="551693"/>
        <a:ext cx="622199" cy="637717"/>
      </dsp:txXfrm>
    </dsp:sp>
    <dsp:sp modelId="{60DC515C-DBBB-9D4A-AAE9-4591FB031BC3}">
      <dsp:nvSpPr>
        <dsp:cNvPr id="0" name=""/>
        <dsp:cNvSpPr/>
      </dsp:nvSpPr>
      <dsp:spPr>
        <a:xfrm rot="1800000">
          <a:off x="4654388" y="1162081"/>
          <a:ext cx="691264" cy="492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64278" y="1223598"/>
        <a:ext cx="543621" cy="295286"/>
      </dsp:txXfrm>
    </dsp:sp>
    <dsp:sp modelId="{94DEEB16-D572-2E48-BD1A-12003EE67FA6}">
      <dsp:nvSpPr>
        <dsp:cNvPr id="0" name=""/>
        <dsp:cNvSpPr/>
      </dsp:nvSpPr>
      <dsp:spPr>
        <a:xfrm>
          <a:off x="5525097" y="1514384"/>
          <a:ext cx="879921" cy="9018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Daily Scrum</a:t>
          </a:r>
          <a:endParaRPr lang="en-US" sz="800" kern="1200" dirty="0"/>
        </a:p>
      </dsp:txBody>
      <dsp:txXfrm>
        <a:off x="5653958" y="1646459"/>
        <a:ext cx="622199" cy="637717"/>
      </dsp:txXfrm>
    </dsp:sp>
    <dsp:sp modelId="{54EB86D3-453C-7D4B-BB63-EA16636D929C}">
      <dsp:nvSpPr>
        <dsp:cNvPr id="0" name=""/>
        <dsp:cNvSpPr/>
      </dsp:nvSpPr>
      <dsp:spPr>
        <a:xfrm rot="5400000">
          <a:off x="5623827" y="2794696"/>
          <a:ext cx="682461" cy="492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697649" y="2819303"/>
        <a:ext cx="534818" cy="295286"/>
      </dsp:txXfrm>
    </dsp:sp>
    <dsp:sp modelId="{315D2772-541C-C249-825C-033DE4735897}">
      <dsp:nvSpPr>
        <dsp:cNvPr id="0" name=""/>
        <dsp:cNvSpPr/>
      </dsp:nvSpPr>
      <dsp:spPr>
        <a:xfrm>
          <a:off x="5525097" y="3703914"/>
          <a:ext cx="879921" cy="9018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 Increment</a:t>
          </a:r>
          <a:endParaRPr lang="en-US" sz="800" kern="1200" dirty="0"/>
        </a:p>
      </dsp:txBody>
      <dsp:txXfrm>
        <a:off x="5653958" y="3835989"/>
        <a:ext cx="622199" cy="637717"/>
      </dsp:txXfrm>
    </dsp:sp>
    <dsp:sp modelId="{BC14ACFC-0D30-514B-AA0B-3855C6097258}">
      <dsp:nvSpPr>
        <dsp:cNvPr id="0" name=""/>
        <dsp:cNvSpPr/>
      </dsp:nvSpPr>
      <dsp:spPr>
        <a:xfrm rot="9000000">
          <a:off x="4688274" y="4446377"/>
          <a:ext cx="691264" cy="492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4826027" y="4507894"/>
        <a:ext cx="543621" cy="295286"/>
      </dsp:txXfrm>
    </dsp:sp>
    <dsp:sp modelId="{A3986A17-35B0-7542-BBC3-C8AFC13B408F}">
      <dsp:nvSpPr>
        <dsp:cNvPr id="0" name=""/>
        <dsp:cNvSpPr/>
      </dsp:nvSpPr>
      <dsp:spPr>
        <a:xfrm>
          <a:off x="3628908" y="4798680"/>
          <a:ext cx="879921" cy="9018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Sprint</a:t>
          </a:r>
          <a:r>
            <a:rPr lang="en-US" sz="800" kern="1200" baseline="0" dirty="0" smtClean="0"/>
            <a:t> Demo / Review</a:t>
          </a:r>
          <a:endParaRPr lang="en-US" sz="800" kern="1200" dirty="0"/>
        </a:p>
      </dsp:txBody>
      <dsp:txXfrm>
        <a:off x="3757769" y="4930755"/>
        <a:ext cx="622199" cy="637717"/>
      </dsp:txXfrm>
    </dsp:sp>
    <dsp:sp modelId="{1DD159D4-00C0-CC4C-8A80-51C1C30A2731}">
      <dsp:nvSpPr>
        <dsp:cNvPr id="0" name=""/>
        <dsp:cNvSpPr/>
      </dsp:nvSpPr>
      <dsp:spPr>
        <a:xfrm rot="12600000">
          <a:off x="2792085" y="4465941"/>
          <a:ext cx="691264" cy="492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2929838" y="4601280"/>
        <a:ext cx="543621" cy="295286"/>
      </dsp:txXfrm>
    </dsp:sp>
    <dsp:sp modelId="{741E05F4-DC97-C541-A68A-3144E3C11EB8}">
      <dsp:nvSpPr>
        <dsp:cNvPr id="0" name=""/>
        <dsp:cNvSpPr/>
      </dsp:nvSpPr>
      <dsp:spPr>
        <a:xfrm>
          <a:off x="1732719" y="3703914"/>
          <a:ext cx="879921" cy="901867"/>
        </a:xfrm>
        <a:prstGeom prst="ellipse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Sprint Retrospective</a:t>
          </a:r>
          <a:endParaRPr lang="en-US" sz="800" kern="1200" dirty="0"/>
        </a:p>
      </dsp:txBody>
      <dsp:txXfrm>
        <a:off x="1861580" y="3835989"/>
        <a:ext cx="622199" cy="637717"/>
      </dsp:txXfrm>
    </dsp:sp>
    <dsp:sp modelId="{E7430A60-17D1-5648-B783-29FB3C0BCD55}">
      <dsp:nvSpPr>
        <dsp:cNvPr id="0" name=""/>
        <dsp:cNvSpPr/>
      </dsp:nvSpPr>
      <dsp:spPr>
        <a:xfrm rot="16200000">
          <a:off x="1831449" y="2833326"/>
          <a:ext cx="682461" cy="492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05271" y="3005576"/>
        <a:ext cx="534818" cy="295286"/>
      </dsp:txXfrm>
    </dsp:sp>
    <dsp:sp modelId="{3F68C8D8-F6F4-7245-9CC7-32610713F092}">
      <dsp:nvSpPr>
        <dsp:cNvPr id="0" name=""/>
        <dsp:cNvSpPr/>
      </dsp:nvSpPr>
      <dsp:spPr>
        <a:xfrm>
          <a:off x="1732719" y="1514384"/>
          <a:ext cx="879921" cy="901867"/>
        </a:xfrm>
        <a:prstGeom prst="ellipse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Update</a:t>
          </a:r>
          <a:r>
            <a:rPr lang="en-US" sz="800" kern="1200" baseline="0" dirty="0" smtClean="0"/>
            <a:t> Product Backlog</a:t>
          </a:r>
          <a:endParaRPr lang="en-US" sz="800" kern="1200" dirty="0"/>
        </a:p>
      </dsp:txBody>
      <dsp:txXfrm>
        <a:off x="1861580" y="1646459"/>
        <a:ext cx="622199" cy="637717"/>
      </dsp:txXfrm>
    </dsp:sp>
    <dsp:sp modelId="{F6FCBE86-133D-494E-9D2C-BA651B70638D}">
      <dsp:nvSpPr>
        <dsp:cNvPr id="0" name=""/>
        <dsp:cNvSpPr/>
      </dsp:nvSpPr>
      <dsp:spPr>
        <a:xfrm rot="19800000">
          <a:off x="2758199" y="1181646"/>
          <a:ext cx="691264" cy="492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768089" y="1316985"/>
        <a:ext cx="543621" cy="295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A931E-F963-824D-B816-07B274ACFB67}">
      <dsp:nvSpPr>
        <dsp:cNvPr id="0" name=""/>
        <dsp:cNvSpPr/>
      </dsp:nvSpPr>
      <dsp:spPr>
        <a:xfrm>
          <a:off x="1837690" y="948690"/>
          <a:ext cx="1159510" cy="1159510"/>
        </a:xfrm>
        <a:prstGeom prst="gear9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Umbrella</a:t>
          </a:r>
          <a:endParaRPr lang="en-US" sz="800" b="1" kern="1200" dirty="0"/>
        </a:p>
      </dsp:txBody>
      <dsp:txXfrm>
        <a:off x="2070803" y="1220300"/>
        <a:ext cx="693284" cy="596012"/>
      </dsp:txXfrm>
    </dsp:sp>
    <dsp:sp modelId="{05A0212C-F833-B74E-95F1-8B6BBCA68AD7}">
      <dsp:nvSpPr>
        <dsp:cNvPr id="0" name=""/>
        <dsp:cNvSpPr/>
      </dsp:nvSpPr>
      <dsp:spPr>
        <a:xfrm>
          <a:off x="1163066" y="674624"/>
          <a:ext cx="843280" cy="843280"/>
        </a:xfrm>
        <a:prstGeom prst="gear6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DataStax</a:t>
          </a:r>
          <a:endParaRPr lang="en-US" sz="800" b="1" kern="1200" dirty="0"/>
        </a:p>
      </dsp:txBody>
      <dsp:txXfrm>
        <a:off x="1375364" y="888205"/>
        <a:ext cx="418684" cy="416118"/>
      </dsp:txXfrm>
    </dsp:sp>
    <dsp:sp modelId="{9EF38757-3C93-B844-A9F6-68FA4833CEE5}">
      <dsp:nvSpPr>
        <dsp:cNvPr id="0" name=""/>
        <dsp:cNvSpPr/>
      </dsp:nvSpPr>
      <dsp:spPr>
        <a:xfrm rot="20700000">
          <a:off x="1635388" y="92846"/>
          <a:ext cx="826242" cy="826242"/>
        </a:xfrm>
        <a:prstGeom prst="gear6">
          <a:avLst/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System</a:t>
          </a:r>
          <a:r>
            <a:rPr lang="en-US" sz="800" b="1" kern="1200" baseline="0" dirty="0" smtClean="0"/>
            <a:t> Integrator</a:t>
          </a:r>
          <a:endParaRPr lang="en-US" sz="800" b="1" kern="1200" dirty="0"/>
        </a:p>
      </dsp:txBody>
      <dsp:txXfrm rot="-20700000">
        <a:off x="1816608" y="274066"/>
        <a:ext cx="463804" cy="463804"/>
      </dsp:txXfrm>
    </dsp:sp>
    <dsp:sp modelId="{663BEAA8-470B-4B47-B66C-3B4F8337DBE2}">
      <dsp:nvSpPr>
        <dsp:cNvPr id="0" name=""/>
        <dsp:cNvSpPr/>
      </dsp:nvSpPr>
      <dsp:spPr>
        <a:xfrm>
          <a:off x="1727422" y="785380"/>
          <a:ext cx="1484172" cy="1484172"/>
        </a:xfrm>
        <a:prstGeom prst="circularArrow">
          <a:avLst>
            <a:gd name="adj1" fmla="val 4687"/>
            <a:gd name="adj2" fmla="val 299029"/>
            <a:gd name="adj3" fmla="val 2429395"/>
            <a:gd name="adj4" fmla="val 16062782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59E60A-396C-8646-99F0-6DAE79C6F63C}">
      <dsp:nvSpPr>
        <dsp:cNvPr id="0" name=""/>
        <dsp:cNvSpPr/>
      </dsp:nvSpPr>
      <dsp:spPr>
        <a:xfrm>
          <a:off x="1013722" y="496990"/>
          <a:ext cx="1078344" cy="10783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FB5CB7-EB4C-4A49-BF0F-F13412855FD9}">
      <dsp:nvSpPr>
        <dsp:cNvPr id="0" name=""/>
        <dsp:cNvSpPr/>
      </dsp:nvSpPr>
      <dsp:spPr>
        <a:xfrm>
          <a:off x="1444270" y="-79178"/>
          <a:ext cx="1162672" cy="116267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167B-A06B-2A42-9D8B-F83D36EE4A44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05F1A-FB47-F544-B612-20886C28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5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2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7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2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4957"/>
            <a:ext cx="10972800" cy="1143000"/>
          </a:xfrm>
        </p:spPr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2102174"/>
            <a:ext cx="3552395" cy="54871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4389108"/>
            <a:ext cx="10972800" cy="768351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2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508000" y="266702"/>
            <a:ext cx="10058869" cy="497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08000" y="6669629"/>
            <a:ext cx="4673600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77" marR="0" indent="-12676" algn="l" rtl="0">
              <a:spcBef>
                <a:spcPts val="0"/>
              </a:spcBef>
              <a:defRPr/>
            </a:lvl2pPr>
            <a:lvl3pPr marL="914353" marR="0" indent="-12653" algn="l" rtl="0">
              <a:spcBef>
                <a:spcPts val="0"/>
              </a:spcBef>
              <a:defRPr/>
            </a:lvl3pPr>
            <a:lvl4pPr marL="1371530" marR="0" indent="-12630" algn="l" rtl="0">
              <a:spcBef>
                <a:spcPts val="0"/>
              </a:spcBef>
              <a:defRPr/>
            </a:lvl4pPr>
            <a:lvl5pPr marL="1828706" marR="0" indent="-12606" algn="l" rtl="0">
              <a:spcBef>
                <a:spcPts val="0"/>
              </a:spcBef>
              <a:defRPr/>
            </a:lvl5pPr>
            <a:lvl6pPr marL="2285883" marR="0" indent="-12582" algn="l" rtl="0">
              <a:spcBef>
                <a:spcPts val="0"/>
              </a:spcBef>
              <a:defRPr/>
            </a:lvl6pPr>
            <a:lvl7pPr marL="2743060" marR="0" indent="-12560" algn="l" rtl="0">
              <a:spcBef>
                <a:spcPts val="0"/>
              </a:spcBef>
              <a:defRPr/>
            </a:lvl7pPr>
            <a:lvl8pPr marL="3200236" marR="0" indent="-12536" algn="l" rtl="0">
              <a:spcBef>
                <a:spcPts val="0"/>
              </a:spcBef>
              <a:defRPr/>
            </a:lvl8pPr>
            <a:lvl9pPr marL="3657413" marR="0" indent="-12513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9023886" y="6669629"/>
            <a:ext cx="2641599" cy="3657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08000" y="1778000"/>
            <a:ext cx="11142133" cy="4715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7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8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DB33-ABB6-E948-A8BD-46EEF3A2200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E835-4944-F84B-936C-058EF5C01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2.png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Gilbert Lau</a:t>
            </a:r>
            <a:br>
              <a:rPr lang="en-US" dirty="0" smtClean="0"/>
            </a:br>
            <a:r>
              <a:rPr lang="en-US" sz="2400" dirty="0"/>
              <a:t>Partner Architect</a:t>
            </a:r>
            <a:br>
              <a:rPr lang="en-US" sz="2400" dirty="0"/>
            </a:br>
            <a:r>
              <a:rPr lang="en-US" sz="2000" dirty="0"/>
              <a:t>Sept 16,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Umbrella </a:t>
            </a:r>
            <a:r>
              <a:rPr lang="en-US" sz="2800" dirty="0"/>
              <a:t>Corp’s </a:t>
            </a:r>
            <a:r>
              <a:rPr lang="en-US" sz="2800" dirty="0" smtClean="0"/>
              <a:t>RFP Response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030" y="2953864"/>
            <a:ext cx="3121832" cy="1325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1301" y="4279050"/>
            <a:ext cx="2465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RFP – 100AZ-2205</a:t>
            </a: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Grade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10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28495"/>
              </p:ext>
            </p:extLst>
          </p:nvPr>
        </p:nvGraphicFramePr>
        <p:xfrm>
          <a:off x="1505212" y="1189972"/>
          <a:ext cx="8685876" cy="4935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967"/>
                <a:gridCol w="1775618"/>
                <a:gridCol w="1834329"/>
                <a:gridCol w="1980962"/>
              </a:tblGrid>
              <a:tr h="7828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DataStax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Enteprise</a:t>
                      </a:r>
                      <a:r>
                        <a:rPr lang="en-US" dirty="0" smtClean="0"/>
                        <a:t> (DSE)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</a:t>
                      </a:r>
                    </a:p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</a:t>
                      </a:r>
                      <a:r>
                        <a:rPr lang="en-US" dirty="0" err="1" smtClean="0"/>
                        <a:t>Searh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with </a:t>
                      </a:r>
                      <a:r>
                        <a:rPr lang="en-US" baseline="0" dirty="0" err="1" smtClean="0"/>
                        <a:t>Solr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Analytics </a:t>
                      </a:r>
                    </a:p>
                    <a:p>
                      <a:r>
                        <a:rPr lang="en-US" dirty="0" smtClean="0"/>
                        <a:t>with Spark</a:t>
                      </a:r>
                      <a:endParaRPr lang="en-US" dirty="0"/>
                    </a:p>
                  </a:txBody>
                  <a:tcPr/>
                </a:tc>
              </a:tr>
              <a:tr h="6246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Internal </a:t>
                      </a:r>
                    </a:p>
                    <a:p>
                      <a:r>
                        <a:rPr lang="en-US" sz="1400" dirty="0" smtClean="0"/>
                        <a:t>authentication</a:t>
                      </a:r>
                      <a:r>
                        <a:rPr lang="en-US" sz="1400" baseline="0" dirty="0" smtClean="0"/>
                        <a:t> / LDAP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Partial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(CQL: Yes; HTTP: No)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  <a:p>
                      <a:r>
                        <a:rPr lang="en-US" sz="1400" dirty="0" smtClean="0"/>
                        <a:t>(CQL: Yes; HTTP: No)</a:t>
                      </a:r>
                      <a:endParaRPr lang="en-US" sz="1400" dirty="0"/>
                    </a:p>
                  </a:txBody>
                  <a:tcPr/>
                </a:tc>
              </a:tr>
              <a:tr h="7595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 permission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Partial</a:t>
                      </a:r>
                    </a:p>
                    <a:p>
                      <a:r>
                        <a:rPr lang="en-US" sz="1400" dirty="0" smtClean="0"/>
                        <a:t>(CQL:</a:t>
                      </a:r>
                      <a:r>
                        <a:rPr lang="en-US" sz="1400" baseline="0" dirty="0" smtClean="0"/>
                        <a:t> Yes; </a:t>
                      </a:r>
                      <a:r>
                        <a:rPr lang="en-US" sz="1400" baseline="0" dirty="0" err="1" smtClean="0"/>
                        <a:t>Solr</a:t>
                      </a:r>
                      <a:r>
                        <a:rPr lang="en-US" sz="1400" baseline="0" dirty="0" smtClean="0"/>
                        <a:t> Cache &amp; indexes: No)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</a:tr>
              <a:tr h="7595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Client-to-node</a:t>
                      </a:r>
                      <a:r>
                        <a:rPr lang="en-US" sz="1400" baseline="0" dirty="0" smtClean="0"/>
                        <a:t> encryption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 (via</a:t>
                      </a:r>
                      <a:r>
                        <a:rPr lang="en-US" sz="1400" baseline="0" dirty="0" smtClean="0"/>
                        <a:t> SSL)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 </a:t>
                      </a:r>
                    </a:p>
                    <a:p>
                      <a:r>
                        <a:rPr lang="en-US" sz="1400" dirty="0" smtClean="0"/>
                        <a:t>(HTTP</a:t>
                      </a:r>
                      <a:r>
                        <a:rPr lang="en-US" sz="1400" baseline="0" dirty="0" smtClean="0"/>
                        <a:t> and Inter-node over SSL)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 </a:t>
                      </a:r>
                    </a:p>
                    <a:p>
                      <a:r>
                        <a:rPr lang="en-US" sz="1400" dirty="0" smtClean="0"/>
                        <a:t>(Spark Executor to</a:t>
                      </a:r>
                      <a:r>
                        <a:rPr lang="en-US" sz="1400" baseline="0" dirty="0" smtClean="0"/>
                        <a:t> Cassandra over SSL)</a:t>
                      </a:r>
                      <a:endParaRPr lang="en-US" sz="1400" dirty="0"/>
                    </a:p>
                  </a:txBody>
                  <a:tcPr/>
                </a:tc>
              </a:tr>
              <a:tr h="6246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Kerberos authentication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r>
                        <a:rPr lang="en-US" sz="1400" baseline="0" dirty="0" smtClean="0"/>
                        <a:t>(Inter-node via SSL)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(CQL: Yes; HTTP: No)</a:t>
                      </a:r>
                    </a:p>
                  </a:txBody>
                  <a:tcPr/>
                </a:tc>
              </a:tr>
              <a:tr h="7595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auditing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Partial</a:t>
                      </a:r>
                    </a:p>
                    <a:p>
                      <a:r>
                        <a:rPr lang="en-US" sz="1400" dirty="0" smtClean="0"/>
                        <a:t>(Spark</a:t>
                      </a:r>
                      <a:r>
                        <a:rPr lang="en-US" sz="1400" baseline="0" dirty="0" smtClean="0"/>
                        <a:t> data audited at Cassandra access level)</a:t>
                      </a:r>
                      <a:endParaRPr lang="en-US" sz="1400" dirty="0"/>
                    </a:p>
                  </a:txBody>
                  <a:tcPr/>
                </a:tc>
              </a:tr>
              <a:tr h="624645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For</a:t>
                      </a:r>
                      <a:r>
                        <a:rPr lang="en-US" sz="1400" i="1" baseline="0" dirty="0" smtClean="0"/>
                        <a:t> more information</a:t>
                      </a:r>
                      <a:endParaRPr lang="en-US" sz="1400" i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i="1" dirty="0" smtClean="0"/>
                        <a:t>http://</a:t>
                      </a:r>
                      <a:r>
                        <a:rPr lang="en-US" sz="1400" i="1" dirty="0" err="1" smtClean="0"/>
                        <a:t>docs.datastax.com</a:t>
                      </a:r>
                      <a:r>
                        <a:rPr lang="en-US" sz="1400" i="1" dirty="0" smtClean="0"/>
                        <a:t>/</a:t>
                      </a:r>
                      <a:r>
                        <a:rPr lang="en-US" sz="1400" i="1" dirty="0" err="1" smtClean="0"/>
                        <a:t>en</a:t>
                      </a:r>
                      <a:r>
                        <a:rPr lang="en-US" sz="1400" i="1" dirty="0" smtClean="0"/>
                        <a:t>/</a:t>
                      </a:r>
                      <a:r>
                        <a:rPr lang="en-US" sz="1400" i="1" dirty="0" err="1" smtClean="0"/>
                        <a:t>datastax_enterprise</a:t>
                      </a:r>
                      <a:r>
                        <a:rPr lang="en-US" sz="1400" i="1" dirty="0" smtClean="0"/>
                        <a:t>/5.0/</a:t>
                      </a:r>
                      <a:r>
                        <a:rPr lang="en-US" sz="1400" i="1" dirty="0" err="1" smtClean="0"/>
                        <a:t>datastax_enterprise</a:t>
                      </a:r>
                      <a:r>
                        <a:rPr lang="en-US" sz="1400" i="1" dirty="0" smtClean="0"/>
                        <a:t>/sec/</a:t>
                      </a:r>
                      <a:r>
                        <a:rPr lang="en-US" sz="1400" i="1" dirty="0" err="1" smtClean="0"/>
                        <a:t>secDSE.html</a:t>
                      </a:r>
                      <a:endParaRPr lang="en-US" sz="1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 txBox="1">
            <a:spLocks/>
          </p:cNvSpPr>
          <p:nvPr/>
        </p:nvSpPr>
        <p:spPr>
          <a:xfrm>
            <a:off x="1905001" y="1771675"/>
            <a:ext cx="8350250" cy="3187700"/>
          </a:xfrm>
          <a:prstGeom prst="rect">
            <a:avLst/>
          </a:prstGeom>
        </p:spPr>
        <p:txBody>
          <a:bodyPr vert="horz" lIns="0" tIns="0" rIns="91394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456926"/>
            <a:endParaRPr lang="en-US" sz="1725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11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913469"/>
            <a:ext cx="9144000" cy="3077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defTabSz="456926"/>
            <a:endParaRPr lang="en-US" sz="135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11" name="Picture 10" descr="glow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21967"/>
            <a:ext cx="9144000" cy="30776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 Placeholder 12"/>
          <p:cNvSpPr txBox="1">
            <a:spLocks/>
          </p:cNvSpPr>
          <p:nvPr/>
        </p:nvSpPr>
        <p:spPr>
          <a:xfrm>
            <a:off x="1643530" y="3083020"/>
            <a:ext cx="6648386" cy="1053212"/>
          </a:xfrm>
          <a:prstGeom prst="rect">
            <a:avLst/>
          </a:prstGeom>
        </p:spPr>
        <p:txBody>
          <a:bodyPr vert="horz" lIns="0" tIns="0" rIns="91394" bIns="0" anchor="t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6926">
              <a:buNone/>
            </a:pPr>
            <a:r>
              <a:rPr lang="en-US" sz="3225" dirty="0" smtClean="0">
                <a:solidFill>
                  <a:prstClr val="white"/>
                </a:solidFill>
                <a:latin typeface="Helvetica Neue"/>
                <a:cs typeface="Helvetica Neue"/>
              </a:rPr>
              <a:t>Guided Implementation </a:t>
            </a:r>
            <a:endParaRPr lang="en-US" sz="3225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832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12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85" y="1062834"/>
            <a:ext cx="7548880" cy="5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73535394"/>
              </p:ext>
            </p:extLst>
          </p:nvPr>
        </p:nvGraphicFramePr>
        <p:xfrm>
          <a:off x="2438400" y="609600"/>
          <a:ext cx="7848600" cy="584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05" y="5190438"/>
            <a:ext cx="1389816" cy="1053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10" y="204072"/>
            <a:ext cx="10058869" cy="497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Model – Collaborative Scrum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13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9538027"/>
              </p:ext>
            </p:extLst>
          </p:nvPr>
        </p:nvGraphicFramePr>
        <p:xfrm>
          <a:off x="4343400" y="2616200"/>
          <a:ext cx="38862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98" y="2933700"/>
            <a:ext cx="1752600" cy="1485900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4185026">
            <a:off x="8484603" y="1872789"/>
            <a:ext cx="556795" cy="716464"/>
          </a:xfrm>
          <a:prstGeom prst="circularArrow">
            <a:avLst>
              <a:gd name="adj1" fmla="val 5615"/>
              <a:gd name="adj2" fmla="val 949853"/>
              <a:gd name="adj3" fmla="val 20099676"/>
              <a:gd name="adj4" fmla="val 8898366"/>
              <a:gd name="adj5" fmla="val 1250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hueOff val="0"/>
                  <a:satOff val="0"/>
                  <a:lumOff val="0"/>
                  <a:alphaOff val="0"/>
                  <a:shade val="93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shade val="94000"/>
                  <a:satMod val="135000"/>
                </a:schemeClr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1005" y="1640514"/>
            <a:ext cx="1236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 </a:t>
            </a:r>
            <a:r>
              <a:rPr lang="en-US" sz="1600" dirty="0" smtClean="0"/>
              <a:t>days sprint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1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 txBox="1">
            <a:spLocks/>
          </p:cNvSpPr>
          <p:nvPr/>
        </p:nvSpPr>
        <p:spPr>
          <a:xfrm>
            <a:off x="1905001" y="1771675"/>
            <a:ext cx="8350250" cy="3187700"/>
          </a:xfrm>
          <a:prstGeom prst="rect">
            <a:avLst/>
          </a:prstGeom>
        </p:spPr>
        <p:txBody>
          <a:bodyPr vert="horz" lIns="0" tIns="0" rIns="91394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456926"/>
            <a:endParaRPr lang="en-US" sz="1725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14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913469"/>
            <a:ext cx="9144000" cy="3077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defTabSz="456926"/>
            <a:endParaRPr lang="en-US" sz="135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11" name="Picture 10" descr="glow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21967"/>
            <a:ext cx="9144000" cy="30776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 Placeholder 12"/>
          <p:cNvSpPr txBox="1">
            <a:spLocks/>
          </p:cNvSpPr>
          <p:nvPr/>
        </p:nvSpPr>
        <p:spPr>
          <a:xfrm>
            <a:off x="1643530" y="3083020"/>
            <a:ext cx="6648386" cy="1053212"/>
          </a:xfrm>
          <a:prstGeom prst="rect">
            <a:avLst/>
          </a:prstGeom>
        </p:spPr>
        <p:txBody>
          <a:bodyPr vert="horz" lIns="0" tIns="0" rIns="91394" bIns="0" anchor="t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6926">
              <a:buNone/>
            </a:pPr>
            <a:r>
              <a:rPr lang="en-US" sz="3225" dirty="0">
                <a:solidFill>
                  <a:prstClr val="white"/>
                </a:solidFill>
                <a:latin typeface="Helvetica Neue"/>
                <a:cs typeface="Helvetica Neue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204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767" y="1245836"/>
            <a:ext cx="8805333" cy="5110517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r>
              <a:rPr lang="en-US" sz="2000" dirty="0"/>
              <a:t>Sensor metadata has been loaded into a Cassandra table</a:t>
            </a:r>
          </a:p>
          <a:p>
            <a:endParaRPr lang="en-US" sz="2000" dirty="0"/>
          </a:p>
          <a:p>
            <a:r>
              <a:rPr lang="en-US" sz="2000" dirty="0"/>
              <a:t>Sensor data has been generated and loaded into a Cassandra table via Spark Streaming (DSE Analytics) with a time window and a slider</a:t>
            </a:r>
          </a:p>
          <a:p>
            <a:endParaRPr lang="en-US" sz="2000" dirty="0"/>
          </a:p>
          <a:p>
            <a:r>
              <a:rPr lang="en-US" sz="2000" dirty="0"/>
              <a:t>Daily roll-up of aggregated sensor data is stored in a Cassandra table via a Spark job (DSE Analytics)</a:t>
            </a:r>
          </a:p>
          <a:p>
            <a:endParaRPr lang="en-US" sz="2000" dirty="0"/>
          </a:p>
          <a:p>
            <a:r>
              <a:rPr lang="en-US" sz="2000" dirty="0"/>
              <a:t>The sensor data table has been indexed by DSE Search (</a:t>
            </a:r>
            <a:r>
              <a:rPr lang="en-US" sz="2000" dirty="0" err="1"/>
              <a:t>Solr</a:t>
            </a:r>
            <a:r>
              <a:rPr lang="en-US" sz="2000" dirty="0"/>
              <a:t>) for later ad-hoc queries purpose</a:t>
            </a:r>
          </a:p>
          <a:p>
            <a:endParaRPr lang="en-US" sz="2000" dirty="0"/>
          </a:p>
          <a:p>
            <a:r>
              <a:rPr lang="en-US" sz="2000" dirty="0"/>
              <a:t>The sensor data table is enabled for Geospatial search to identify hotspots</a:t>
            </a:r>
          </a:p>
          <a:p>
            <a:endParaRPr lang="en-US" sz="2000" dirty="0"/>
          </a:p>
          <a:p>
            <a:r>
              <a:rPr lang="en-US" sz="2000" dirty="0"/>
              <a:t>Apache Zeppelin will be used to demonstrate this working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740062" y="6356353"/>
            <a:ext cx="749346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 txBox="1">
            <a:spLocks/>
          </p:cNvSpPr>
          <p:nvPr/>
        </p:nvSpPr>
        <p:spPr>
          <a:xfrm>
            <a:off x="1905001" y="1771675"/>
            <a:ext cx="8350250" cy="3187700"/>
          </a:xfrm>
          <a:prstGeom prst="rect">
            <a:avLst/>
          </a:prstGeom>
        </p:spPr>
        <p:txBody>
          <a:bodyPr vert="horz" lIns="0" tIns="0" rIns="91394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456926"/>
            <a:endParaRPr lang="en-US" sz="1725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16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913469"/>
            <a:ext cx="9144000" cy="3077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defTabSz="456926"/>
            <a:endParaRPr lang="en-US" sz="135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11" name="Picture 10" descr="glow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21967"/>
            <a:ext cx="9144000" cy="30776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 Placeholder 12"/>
          <p:cNvSpPr txBox="1">
            <a:spLocks/>
          </p:cNvSpPr>
          <p:nvPr/>
        </p:nvSpPr>
        <p:spPr>
          <a:xfrm>
            <a:off x="1643530" y="3083020"/>
            <a:ext cx="6648386" cy="1641380"/>
          </a:xfrm>
          <a:prstGeom prst="rect">
            <a:avLst/>
          </a:prstGeom>
        </p:spPr>
        <p:txBody>
          <a:bodyPr vert="horz" lIns="0" tIns="0" rIns="91394" bIns="0" anchor="t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6926">
              <a:buNone/>
            </a:pPr>
            <a:r>
              <a:rPr lang="en-US" sz="6000" dirty="0">
                <a:solidFill>
                  <a:prstClr val="white"/>
                </a:solidFill>
                <a:latin typeface="Helvetica Neue"/>
                <a:cs typeface="Helvetica Neue"/>
              </a:rPr>
              <a:t>Thank You!</a:t>
            </a:r>
          </a:p>
          <a:p>
            <a:pPr marL="0" lvl="1" indent="0" defTabSz="456926">
              <a:buNone/>
            </a:pPr>
            <a:endParaRPr lang="en-US" sz="3225" dirty="0">
              <a:solidFill>
                <a:prstClr val="white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34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54825"/>
              </p:ext>
            </p:extLst>
          </p:nvPr>
        </p:nvGraphicFramePr>
        <p:xfrm>
          <a:off x="1953126" y="1828800"/>
          <a:ext cx="8257674" cy="303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14"/>
                <a:gridCol w="7427160"/>
              </a:tblGrid>
              <a:tr h="758513"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 smtClean="0">
                          <a:solidFill>
                            <a:srgbClr val="007B9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60960" marB="6096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Umbrella</a:t>
                      </a:r>
                      <a:r>
                        <a:rPr lang="en-US" sz="2400" b="1" i="0" baseline="0" dirty="0" smtClean="0">
                          <a:solidFill>
                            <a:srgbClr val="4C59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Corp’s Requirements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82880" marT="60960" marB="6096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513"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 smtClean="0">
                          <a:solidFill>
                            <a:srgbClr val="007B9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  <a:endParaRPr lang="en-US" sz="4000" b="0" i="0" dirty="0">
                        <a:solidFill>
                          <a:srgbClr val="007B9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60960" marB="6096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solidFill>
                            <a:srgbClr val="4C59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DataStax</a:t>
                      </a:r>
                      <a:r>
                        <a:rPr lang="en-US" sz="2400" b="1" i="0" baseline="0" dirty="0" smtClean="0">
                          <a:solidFill>
                            <a:srgbClr val="4C59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Solution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82880" marT="60960" marB="6096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513"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 smtClean="0">
                          <a:solidFill>
                            <a:srgbClr val="007B9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  <a:endParaRPr lang="en-US" sz="4000" b="0" i="0" dirty="0">
                        <a:solidFill>
                          <a:srgbClr val="007B9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60960" marB="6096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Guided Implementation</a:t>
                      </a:r>
                      <a:endParaRPr lang="en-US" sz="2400" b="1" i="0" dirty="0">
                        <a:solidFill>
                          <a:srgbClr val="4C595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82880" marT="60960" marB="6096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8513"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 smtClean="0">
                          <a:solidFill>
                            <a:srgbClr val="007B9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  <a:endParaRPr lang="en-US" sz="4000" b="0" i="0" dirty="0">
                        <a:solidFill>
                          <a:srgbClr val="007B98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60960" marB="6096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 smtClean="0">
                          <a:solidFill>
                            <a:srgbClr val="4C5958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Demo</a:t>
                      </a:r>
                    </a:p>
                  </a:txBody>
                  <a:tcPr marL="182880" marT="60960" marB="6096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 txBox="1">
            <a:spLocks/>
          </p:cNvSpPr>
          <p:nvPr/>
        </p:nvSpPr>
        <p:spPr>
          <a:xfrm>
            <a:off x="1905001" y="1771675"/>
            <a:ext cx="8350250" cy="3187700"/>
          </a:xfrm>
          <a:prstGeom prst="rect">
            <a:avLst/>
          </a:prstGeom>
        </p:spPr>
        <p:txBody>
          <a:bodyPr vert="horz" lIns="0" tIns="0" rIns="91394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456926"/>
            <a:endParaRPr lang="en-US" sz="1725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913469"/>
            <a:ext cx="9144000" cy="3077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defTabSz="456926"/>
            <a:endParaRPr lang="en-US" sz="135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11" name="Picture 10" descr="glow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21967"/>
            <a:ext cx="9144000" cy="30776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 Placeholder 12"/>
          <p:cNvSpPr txBox="1">
            <a:spLocks/>
          </p:cNvSpPr>
          <p:nvPr/>
        </p:nvSpPr>
        <p:spPr>
          <a:xfrm>
            <a:off x="1643530" y="3083020"/>
            <a:ext cx="6648386" cy="1053212"/>
          </a:xfrm>
          <a:prstGeom prst="rect">
            <a:avLst/>
          </a:prstGeom>
        </p:spPr>
        <p:txBody>
          <a:bodyPr vert="horz" lIns="0" tIns="0" rIns="91394" bIns="0" anchor="t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6926">
              <a:buNone/>
            </a:pPr>
            <a:r>
              <a:rPr lang="en-US" sz="3225" dirty="0">
                <a:solidFill>
                  <a:prstClr val="white"/>
                </a:solidFill>
                <a:latin typeface="Helvetica Neue"/>
                <a:cs typeface="Helvetica Neue"/>
              </a:rPr>
              <a:t>Umbrella Corp’s Requirements</a:t>
            </a:r>
          </a:p>
        </p:txBody>
      </p:sp>
    </p:spTree>
    <p:extLst>
      <p:ext uri="{BB962C8B-B14F-4D97-AF65-F5344CB8AC3E}">
        <p14:creationId xmlns:p14="http://schemas.microsoft.com/office/powerpoint/2010/main" val="7930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46" y="1263689"/>
            <a:ext cx="9576031" cy="4594051"/>
          </a:xfrm>
        </p:spPr>
        <p:txBody>
          <a:bodyPr>
            <a:normAutofit fontScale="77500" lnSpcReduction="20000"/>
          </a:bodyPr>
          <a:lstStyle/>
          <a:p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sz="2300" dirty="0" smtClean="0"/>
              <a:t>Need </a:t>
            </a:r>
            <a:r>
              <a:rPr lang="en-US" sz="2300" dirty="0" smtClean="0"/>
              <a:t>an </a:t>
            </a:r>
            <a:r>
              <a:rPr lang="en-US" sz="2300" dirty="0" err="1" smtClean="0"/>
              <a:t>IoT</a:t>
            </a:r>
            <a:r>
              <a:rPr lang="en-US" sz="2300" dirty="0" smtClean="0"/>
              <a:t> </a:t>
            </a:r>
            <a:r>
              <a:rPr lang="en-US" sz="2300" dirty="0"/>
              <a:t>platform to process humongous amount of sensor data located in 4 hives in different geographical locations to gain business insight in order to make better informed decision. </a:t>
            </a:r>
          </a:p>
          <a:p>
            <a:endParaRPr lang="en-US" sz="2300" dirty="0"/>
          </a:p>
          <a:p>
            <a:r>
              <a:rPr lang="en-US" sz="2300" dirty="0"/>
              <a:t>Sensor data needs to be ingested, transformed and rolled up either in real time or at specific time intervals. </a:t>
            </a:r>
          </a:p>
          <a:p>
            <a:endParaRPr lang="en-US" sz="2300" dirty="0"/>
          </a:p>
          <a:p>
            <a:pPr>
              <a:lnSpc>
                <a:spcPct val="100000"/>
              </a:lnSpc>
            </a:pPr>
            <a:r>
              <a:rPr lang="en-US" sz="2300" dirty="0"/>
              <a:t>Sensor data must be analyzed by any attributes, combination of attributes, or analyzed through dynamic analytic patterns within 200 </a:t>
            </a:r>
            <a:r>
              <a:rPr lang="en-US" sz="2300" dirty="0" err="1"/>
              <a:t>ms</a:t>
            </a:r>
            <a:r>
              <a:rPr lang="en-US" sz="2300" dirty="0"/>
              <a:t> latency.</a:t>
            </a:r>
          </a:p>
          <a:p>
            <a:endParaRPr lang="en-US" sz="2300" dirty="0"/>
          </a:p>
          <a:p>
            <a:r>
              <a:rPr lang="en-US" sz="2300" dirty="0"/>
              <a:t>Sensor metadata will be searchable by any attribute.</a:t>
            </a:r>
          </a:p>
          <a:p>
            <a:endParaRPr lang="en-US" sz="2300" dirty="0"/>
          </a:p>
          <a:p>
            <a:r>
              <a:rPr lang="en-US" sz="2300" dirty="0"/>
              <a:t>Sensor data </a:t>
            </a:r>
            <a:r>
              <a:rPr lang="en-US" sz="2300" dirty="0" smtClean="0"/>
              <a:t>to </a:t>
            </a:r>
            <a:r>
              <a:rPr lang="en-US" sz="2300" dirty="0"/>
              <a:t>be encrypted both in motion and at rest.</a:t>
            </a:r>
          </a:p>
          <a:p>
            <a:endParaRPr lang="en-US" sz="2300" dirty="0"/>
          </a:p>
          <a:p>
            <a:pPr>
              <a:lnSpc>
                <a:spcPct val="100000"/>
              </a:lnSpc>
            </a:pPr>
            <a:r>
              <a:rPr lang="en-US" sz="2300" dirty="0"/>
              <a:t>Sensor data needs to be highly available and local to its respective hive for fast access and continuous availability.</a:t>
            </a:r>
          </a:p>
          <a:p>
            <a:endParaRPr lang="en-US" sz="2300" dirty="0"/>
          </a:p>
          <a:p>
            <a:r>
              <a:rPr lang="en-US" sz="2300" dirty="0"/>
              <a:t>Secured access and inter-component security </a:t>
            </a:r>
            <a:r>
              <a:rPr lang="en-US" sz="2300" dirty="0" smtClean="0"/>
              <a:t>are </a:t>
            </a:r>
            <a:r>
              <a:rPr lang="en-US" sz="2300" dirty="0"/>
              <a:t>required.</a:t>
            </a:r>
          </a:p>
          <a:p>
            <a:endParaRPr lang="en-US" sz="2300" dirty="0"/>
          </a:p>
          <a:p>
            <a:pPr>
              <a:lnSpc>
                <a:spcPct val="100000"/>
              </a:lnSpc>
            </a:pPr>
            <a:r>
              <a:rPr lang="en-US" sz="2300" dirty="0"/>
              <a:t>Initial sizing estimate to support currently planned 4 hives capacity </a:t>
            </a:r>
            <a:r>
              <a:rPr lang="en-US" sz="2300" dirty="0" smtClean="0"/>
              <a:t>with projected </a:t>
            </a:r>
            <a:r>
              <a:rPr lang="en-US" sz="2300" dirty="0"/>
              <a:t>growth </a:t>
            </a:r>
            <a:r>
              <a:rPr lang="en-US" sz="2300" dirty="0" smtClean="0"/>
              <a:t>rate of </a:t>
            </a:r>
            <a:r>
              <a:rPr lang="en-US" sz="2300" dirty="0" smtClean="0"/>
              <a:t>new hives in your </a:t>
            </a:r>
            <a:r>
              <a:rPr lang="en-US" sz="2300" dirty="0" err="1" smtClean="0"/>
              <a:t>IoT</a:t>
            </a:r>
            <a:r>
              <a:rPr lang="en-US" sz="2300" dirty="0" smtClean="0"/>
              <a:t> platform.</a:t>
            </a:r>
            <a:endParaRPr lang="en-US" sz="2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740062" y="6356353"/>
            <a:ext cx="749346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8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 txBox="1">
            <a:spLocks/>
          </p:cNvSpPr>
          <p:nvPr/>
        </p:nvSpPr>
        <p:spPr>
          <a:xfrm>
            <a:off x="1905001" y="1771675"/>
            <a:ext cx="8350250" cy="3187700"/>
          </a:xfrm>
          <a:prstGeom prst="rect">
            <a:avLst/>
          </a:prstGeom>
        </p:spPr>
        <p:txBody>
          <a:bodyPr vert="horz" lIns="0" tIns="0" rIns="91394" bIns="0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456926"/>
            <a:endParaRPr lang="en-US" sz="1725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913469"/>
            <a:ext cx="9144000" cy="30776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394" tIns="45697" rIns="91394" bIns="45697" rtlCol="0" anchor="ctr"/>
          <a:lstStyle/>
          <a:p>
            <a:pPr defTabSz="456926"/>
            <a:endParaRPr lang="en-US" sz="135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11" name="Picture 10" descr="glow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21967"/>
            <a:ext cx="9144000" cy="30776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Text Placeholder 12"/>
          <p:cNvSpPr txBox="1">
            <a:spLocks/>
          </p:cNvSpPr>
          <p:nvPr/>
        </p:nvSpPr>
        <p:spPr>
          <a:xfrm>
            <a:off x="1643530" y="3083020"/>
            <a:ext cx="6648386" cy="1053212"/>
          </a:xfrm>
          <a:prstGeom prst="rect">
            <a:avLst/>
          </a:prstGeom>
        </p:spPr>
        <p:txBody>
          <a:bodyPr vert="horz" lIns="0" tIns="0" rIns="91394" bIns="0" anchor="t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6926">
              <a:buNone/>
            </a:pPr>
            <a:r>
              <a:rPr lang="en-US" sz="3225" dirty="0" err="1">
                <a:solidFill>
                  <a:prstClr val="white"/>
                </a:solidFill>
                <a:latin typeface="Helvetica Neue"/>
                <a:cs typeface="Helvetica Neue"/>
              </a:rPr>
              <a:t>DataStax</a:t>
            </a:r>
            <a:r>
              <a:rPr lang="en-US" sz="3225" dirty="0">
                <a:solidFill>
                  <a:prstClr val="white"/>
                </a:solidFill>
                <a:latin typeface="Helvetica Neue"/>
                <a:cs typeface="Helvetica Neue"/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859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0579" y="3363236"/>
            <a:ext cx="2665645" cy="24469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30" y="3540799"/>
            <a:ext cx="1144203" cy="1140057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 flipV="1">
            <a:off x="5980552" y="4315097"/>
            <a:ext cx="625836" cy="11430"/>
          </a:xfrm>
          <a:prstGeom prst="line">
            <a:avLst/>
          </a:prstGeom>
          <a:ln w="31750">
            <a:prstDash val="dash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52" y="4005072"/>
            <a:ext cx="1676400" cy="9080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504" y="304801"/>
            <a:ext cx="9394521" cy="4977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Solution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846846" y="7017101"/>
            <a:ext cx="2641599" cy="365759"/>
          </a:xfrm>
        </p:spPr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6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52" y="1643873"/>
            <a:ext cx="5384334" cy="41663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70" y="4576947"/>
            <a:ext cx="1144203" cy="11400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22" y="3524096"/>
            <a:ext cx="1144203" cy="11400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1" y="4576948"/>
            <a:ext cx="1144203" cy="114005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356224" y="3614929"/>
            <a:ext cx="947928" cy="5233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986648" y="4467497"/>
            <a:ext cx="625836" cy="11430"/>
          </a:xfrm>
          <a:prstGeom prst="line">
            <a:avLst/>
          </a:prstGeom>
          <a:ln w="31750">
            <a:prstDash val="dash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986648" y="4613801"/>
            <a:ext cx="625836" cy="11430"/>
          </a:xfrm>
          <a:prstGeom prst="line">
            <a:avLst/>
          </a:prstGeom>
          <a:ln w="31750">
            <a:prstDash val="dash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986648" y="4778393"/>
            <a:ext cx="625836" cy="11430"/>
          </a:xfrm>
          <a:prstGeom prst="line">
            <a:avLst/>
          </a:prstGeom>
          <a:ln w="31750">
            <a:prstDash val="dash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986648" y="4156601"/>
            <a:ext cx="625836" cy="11430"/>
          </a:xfrm>
          <a:prstGeom prst="line">
            <a:avLst/>
          </a:prstGeom>
          <a:ln w="31750">
            <a:prstDash val="dash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86704" y="3876621"/>
            <a:ext cx="878876" cy="40583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425276" y="4771535"/>
            <a:ext cx="878876" cy="52559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394796" y="4960511"/>
            <a:ext cx="878876" cy="52559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13084" y="4603225"/>
            <a:ext cx="860588" cy="48054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7" idx="1"/>
          </p:cNvCxnSpPr>
          <p:nvPr/>
        </p:nvCxnSpPr>
        <p:spPr>
          <a:xfrm>
            <a:off x="3394796" y="4078134"/>
            <a:ext cx="909356" cy="38094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439757" y="4338160"/>
            <a:ext cx="496931" cy="14581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406988" y="4648054"/>
            <a:ext cx="548240" cy="11844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" idx="3"/>
          </p:cNvCxnSpPr>
          <p:nvPr/>
        </p:nvCxnSpPr>
        <p:spPr>
          <a:xfrm flipV="1">
            <a:off x="3356224" y="4586718"/>
            <a:ext cx="251253" cy="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3747689" y="993648"/>
            <a:ext cx="5410199" cy="5029200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18" y="2860485"/>
            <a:ext cx="1518086" cy="1492785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2194560" y="2764150"/>
            <a:ext cx="2895600" cy="164980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33" y="2848817"/>
            <a:ext cx="1518086" cy="1492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16" y="226513"/>
            <a:ext cx="4909105" cy="1353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Deployment Topology</a:t>
            </a:r>
            <a:br>
              <a:rPr lang="en-US" dirty="0" smtClean="0"/>
            </a:br>
            <a:r>
              <a:rPr lang="en-US" sz="2700" dirty="0" smtClean="0"/>
              <a:t>[</a:t>
            </a:r>
            <a:r>
              <a:rPr lang="en-US" sz="2700" dirty="0" err="1" smtClean="0"/>
              <a:t>Search+Analytics</a:t>
            </a:r>
            <a:r>
              <a:rPr lang="en-US" sz="2700" dirty="0" smtClean="0"/>
              <a:t> C* Nodes]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763002" y="6520277"/>
            <a:ext cx="1981199" cy="365759"/>
          </a:xfrm>
        </p:spPr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7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53985" y="4060008"/>
            <a:ext cx="96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</a:t>
            </a:r>
            <a:r>
              <a:rPr lang="en-US" sz="1400" dirty="0" smtClean="0"/>
              <a:t>SA-H1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7851648" y="2764150"/>
            <a:ext cx="2895601" cy="165849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706193" y="4078296"/>
            <a:ext cx="96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</a:t>
            </a:r>
            <a:r>
              <a:rPr lang="en-US" sz="1400" dirty="0" smtClean="0"/>
              <a:t>SA-H3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5667834" y="79248"/>
            <a:ext cx="1607743" cy="2684902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64937" y="1898976"/>
            <a:ext cx="96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</a:t>
            </a:r>
            <a:r>
              <a:rPr lang="en-US" sz="1400" dirty="0" smtClean="0"/>
              <a:t>SA-H2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5660615" y="4404360"/>
            <a:ext cx="1665079" cy="238048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038088" y="4882897"/>
            <a:ext cx="961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</a:t>
            </a:r>
            <a:r>
              <a:rPr lang="en-US" sz="1400" dirty="0" smtClean="0"/>
              <a:t>SA-H4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416710" y="3160209"/>
            <a:ext cx="2265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err="1" smtClean="0">
                <a:solidFill>
                  <a:schemeClr val="accent6">
                    <a:lumMod val="50000"/>
                  </a:schemeClr>
                </a:solidFill>
              </a:rPr>
              <a:t>SearchAnalytics</a:t>
            </a: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Cluster [SA]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7223" y="5053000"/>
            <a:ext cx="2815043" cy="131122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9494" y="5210898"/>
            <a:ext cx="2726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I</a:t>
            </a:r>
            <a:r>
              <a:rPr lang="en-US" sz="1400" b="1" dirty="0"/>
              <a:t>C</a:t>
            </a:r>
            <a:r>
              <a:rPr lang="en-US" sz="1400" b="1" dirty="0" smtClean="0"/>
              <a:t>: </a:t>
            </a:r>
            <a:r>
              <a:rPr lang="en-US" sz="1400" b="1" dirty="0"/>
              <a:t>R.CL + W.CL </a:t>
            </a:r>
            <a:r>
              <a:rPr lang="en-US" sz="1400" b="1" dirty="0" smtClean="0"/>
              <a:t>&gt; </a:t>
            </a:r>
            <a:r>
              <a:rPr lang="en-US" sz="1400" b="1" dirty="0"/>
              <a:t>RF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/>
              <a:t>R/W access: </a:t>
            </a:r>
            <a:r>
              <a:rPr lang="en-US" sz="1400" b="1" dirty="0" smtClean="0"/>
              <a:t>DC-Aware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Single C* cluster across all DCs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Single DC in each Hive location</a:t>
            </a:r>
            <a:endParaRPr lang="en-US" sz="1400" b="1" dirty="0"/>
          </a:p>
          <a:p>
            <a:pPr marL="285750" indent="-285750">
              <a:buFont typeface="Arial" charset="0"/>
              <a:buChar char="•"/>
            </a:pP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86736" y="2822448"/>
            <a:ext cx="7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Hive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17024" y="2837688"/>
            <a:ext cx="7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Hive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41588" y="4477512"/>
            <a:ext cx="7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Hive 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25896" y="2221992"/>
            <a:ext cx="7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Hive 2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22" y="2779718"/>
            <a:ext cx="449902" cy="44990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42" y="2221992"/>
            <a:ext cx="356167" cy="3561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8" y="4477513"/>
            <a:ext cx="356167" cy="35616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794" y="2822449"/>
            <a:ext cx="356167" cy="35616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56" y="5247189"/>
            <a:ext cx="1518086" cy="149278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745" y="282425"/>
            <a:ext cx="1518086" cy="149278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35" y="2837688"/>
            <a:ext cx="1518086" cy="14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3895511" y="1066800"/>
            <a:ext cx="5183127" cy="5029200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791201" y="4038600"/>
            <a:ext cx="1474967" cy="2761102"/>
          </a:xfrm>
          <a:prstGeom prst="round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763002" y="6593429"/>
            <a:ext cx="1981199" cy="365759"/>
          </a:xfrm>
        </p:spPr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8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522464" y="2837302"/>
            <a:ext cx="2895601" cy="1658498"/>
          </a:xfrm>
          <a:prstGeom prst="round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764034" y="152400"/>
            <a:ext cx="1474967" cy="2684902"/>
          </a:xfrm>
          <a:prstGeom prst="round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88674" y="3139918"/>
            <a:ext cx="1919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err="1" smtClean="0">
                <a:solidFill>
                  <a:schemeClr val="accent6">
                    <a:lumMod val="50000"/>
                  </a:schemeClr>
                </a:solidFill>
              </a:rPr>
              <a:t>SearchAnalytics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Cluster[SA]</a:t>
            </a:r>
            <a:endParaRPr lang="en-US" sz="20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60316" y="226513"/>
            <a:ext cx="4909105" cy="1353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Deployment Topology</a:t>
            </a:r>
            <a:br>
              <a:rPr lang="en-US" dirty="0" smtClean="0"/>
            </a:br>
            <a:r>
              <a:rPr lang="en-US" sz="2700" dirty="0" smtClean="0"/>
              <a:t>[Dedicated Search and Analytics DCs]</a:t>
            </a:r>
            <a:endParaRPr lang="en-US" sz="27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8975221" y="2852870"/>
            <a:ext cx="0" cy="164980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72088" y="5016424"/>
            <a:ext cx="2792222" cy="131122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11568" y="5085671"/>
            <a:ext cx="2855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IC: </a:t>
            </a:r>
            <a:r>
              <a:rPr lang="en-US" sz="1400" b="1" dirty="0"/>
              <a:t>R.CL + W.CL </a:t>
            </a:r>
            <a:r>
              <a:rPr lang="en-US" sz="1400" b="1" dirty="0" smtClean="0"/>
              <a:t>&gt; </a:t>
            </a:r>
            <a:r>
              <a:rPr lang="en-US" sz="1400" b="1" dirty="0"/>
              <a:t>RF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/>
              <a:t>R/W access: </a:t>
            </a:r>
            <a:r>
              <a:rPr lang="en-US" sz="1400" b="1" dirty="0" smtClean="0"/>
              <a:t>DC-Aware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/>
              <a:t>Single C* cluster across all </a:t>
            </a:r>
            <a:r>
              <a:rPr lang="en-US" sz="1400" b="1" dirty="0" smtClean="0"/>
              <a:t>DCs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Dedicated DCs for Search &amp; Analytics in each Hive location</a:t>
            </a:r>
            <a:endParaRPr lang="en-US" sz="1400" b="1" dirty="0"/>
          </a:p>
          <a:p>
            <a:pPr marL="285750" indent="-285750">
              <a:buFont typeface="Arial" charset="0"/>
              <a:buChar char="•"/>
            </a:pPr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2499360" y="2837302"/>
            <a:ext cx="2895600" cy="1649808"/>
          </a:xfrm>
          <a:prstGeom prst="round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3" idx="0"/>
            <a:endCxn id="33" idx="2"/>
          </p:cNvCxnSpPr>
          <p:nvPr/>
        </p:nvCxnSpPr>
        <p:spPr>
          <a:xfrm>
            <a:off x="3947160" y="2837302"/>
            <a:ext cx="0" cy="164980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41" y="3118104"/>
            <a:ext cx="1150306" cy="11303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85" y="3124200"/>
            <a:ext cx="1139062" cy="11242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39049" y="4188024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AC-H1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75761" y="4191001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SC-H1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0360" y="2895600"/>
            <a:ext cx="7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Hive 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16" y="3118105"/>
            <a:ext cx="1156897" cy="11367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21" y="3107489"/>
            <a:ext cx="1151930" cy="113690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51065" y="4188024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SC-H3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57553" y="4188024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AC-H3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51264" y="2819400"/>
            <a:ext cx="7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Hive 3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898" y="2895601"/>
            <a:ext cx="356167" cy="3561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87" y="5719984"/>
            <a:ext cx="1134526" cy="10797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87" y="4267200"/>
            <a:ext cx="1104810" cy="108559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19801" y="5257801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SC-H4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9800" y="5486401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AC-H4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69604" y="4038600"/>
            <a:ext cx="7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Hive 4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34" y="4038601"/>
            <a:ext cx="356167" cy="3561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87" y="1600200"/>
            <a:ext cx="1074509" cy="10558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247" y="362712"/>
            <a:ext cx="1091749" cy="107750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033530" y="152401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AC-H2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19801" y="1386912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DC : SC-H2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72200" y="2514600"/>
            <a:ext cx="713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Hive 2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46" y="2478024"/>
            <a:ext cx="356167" cy="356167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 flipV="1">
            <a:off x="5943601" y="5504689"/>
            <a:ext cx="1219200" cy="1985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905721" y="1427506"/>
            <a:ext cx="1181139" cy="69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46" y="2852870"/>
            <a:ext cx="449902" cy="4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Sizing Estimate (based on 4 Hives)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9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93017"/>
              </p:ext>
            </p:extLst>
          </p:nvPr>
        </p:nvGraphicFramePr>
        <p:xfrm>
          <a:off x="1002084" y="1230611"/>
          <a:ext cx="9965617" cy="4972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8731"/>
                <a:gridCol w="1600941"/>
                <a:gridCol w="142095"/>
                <a:gridCol w="3628167"/>
                <a:gridCol w="1515683"/>
              </a:tblGrid>
              <a:tr h="312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Sensor Metadata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sk-SK" sz="1600" b="1" i="0" u="none" strike="noStrike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Raw Sensor Data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sk-SK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Sensor metadata size in bytes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500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Sensor record size in bytes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No. of floors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25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Seconds in day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u="none" strike="noStrike">
                          <a:effectLst/>
                        </a:rPr>
                        <a:t>86,400</a:t>
                      </a:r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No. of hives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Emit data every 5 seconds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No. of sensors per floor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000" u="none" strike="noStrike">
                          <a:effectLst/>
                        </a:rPr>
                        <a:t>100</a:t>
                      </a:r>
                      <a:endParaRPr lang="is-I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Raw sensor data emission per day per sensor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000" u="none" strike="noStrike">
                          <a:effectLst/>
                        </a:rPr>
                        <a:t>17,280</a:t>
                      </a:r>
                      <a:endParaRPr lang="nl-NL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number of sensors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number of sensors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Required storage in bytes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data ingested thru DStrem every 5 seconds (bytes)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172,800,000,000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Required storage in bytes with RF = 3 in each DC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data ingested into Cassandra DB per minute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14,400,000,000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Required storage in MB with RF = 3 in each DC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 smtClean="0">
                          <a:effectLst/>
                        </a:rPr>
                        <a:t>60 MB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TTL days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Required storage in bytes with TTL = 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1,296,000,000,000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28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Aggregated </a:t>
                      </a:r>
                      <a:r>
                        <a:rPr 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Sensor Data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sk-SK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Required storage in TB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000" u="none" strike="noStrike">
                          <a:effectLst/>
                        </a:rPr>
                        <a:t>1.30</a:t>
                      </a:r>
                      <a:endParaRPr lang="nb-NO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Sensor record size in bytes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Required storage in TB when RF in each DC =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smtClean="0">
                          <a:effectLst/>
                        </a:rPr>
                        <a:t>16 TB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TBTotal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number of sensors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TTL days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Required storage in bytes with RF = 3 in each 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10,800,000,000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  <a:tr h="310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Required storage in GB with RF = 3 in each DC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000" b="1" u="none" strike="noStrike" dirty="0" smtClean="0">
                          <a:effectLst/>
                        </a:rPr>
                        <a:t>11 GB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430" marR="10430" marT="1043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774</Words>
  <Application>Microsoft Macintosh PowerPoint</Application>
  <PresentationFormat>Widescreen</PresentationFormat>
  <Paragraphs>214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Gill Sans MT</vt:lpstr>
      <vt:lpstr>Helvetica Neue</vt:lpstr>
      <vt:lpstr>Helvetica Neue Thin</vt:lpstr>
      <vt:lpstr>Arial</vt:lpstr>
      <vt:lpstr>Office Theme</vt:lpstr>
      <vt:lpstr>Gilbert Lau Partner Architect Sept 16, 2016</vt:lpstr>
      <vt:lpstr>PowerPoint Presentation</vt:lpstr>
      <vt:lpstr>PowerPoint Presentation</vt:lpstr>
      <vt:lpstr>Project Requirements</vt:lpstr>
      <vt:lpstr>PowerPoint Presentation</vt:lpstr>
      <vt:lpstr>Logical Solution Architecture</vt:lpstr>
      <vt:lpstr>Deployment Topology [Search+Analytics C* Nodes]</vt:lpstr>
      <vt:lpstr>Deployment Topology [Dedicated Search and Analytics DCs]</vt:lpstr>
      <vt:lpstr>Initial Sizing Estimate (based on 4 Hives)</vt:lpstr>
      <vt:lpstr>Enterprise Grade Security</vt:lpstr>
      <vt:lpstr>PowerPoint Presentation</vt:lpstr>
      <vt:lpstr>Implementation Methodology</vt:lpstr>
      <vt:lpstr>Implementation Model – Collaborative Scrum</vt:lpstr>
      <vt:lpstr>PowerPoint Presentation</vt:lpstr>
      <vt:lpstr>Demo Scenario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Gilbert Lau Partner Architect Sept 16, 2016</dc:title>
  <dc:creator>Gilbert Lau</dc:creator>
  <cp:lastModifiedBy>Gilbert Lau</cp:lastModifiedBy>
  <cp:revision>24</cp:revision>
  <dcterms:created xsi:type="dcterms:W3CDTF">2016-09-11T05:47:49Z</dcterms:created>
  <dcterms:modified xsi:type="dcterms:W3CDTF">2016-09-16T18:21:16Z</dcterms:modified>
</cp:coreProperties>
</file>