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9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1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8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一場思辨之旅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之 </a:t>
            </a:r>
            <a:r>
              <a:rPr lang="en-US" altLang="zh-TW" dirty="0" smtClean="0"/>
              <a:t>game jam </a:t>
            </a:r>
            <a:r>
              <a:rPr lang="zh-TW" altLang="en-US" dirty="0" smtClean="0"/>
              <a:t>可能做不出來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美好與殘酷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85900" y="2184400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ahnschrift" panose="020B0502040204020203" pitchFamily="34" charset="0"/>
              </a:rPr>
              <a:t>如果美好的背後是殘酷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40500"/>
            <a:ext cx="10820400" cy="317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20400" y="6540500"/>
            <a:ext cx="1371600" cy="317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5900" y="2184400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hnschrift" panose="020B0502040204020203" pitchFamily="34" charset="0"/>
              </a:rPr>
              <a:t>It </a:t>
            </a:r>
            <a:r>
              <a:rPr lang="en-US" dirty="0" smtClean="0">
                <a:latin typeface="Bahnschrift" panose="020B0502040204020203" pitchFamily="34" charset="0"/>
              </a:rPr>
              <a:t>seems to need water...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032" name="Picture 8" descr="CC] seedling : PixelArt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BEEEE7"/>
              </a:clrFrom>
              <a:clrTo>
                <a:srgbClr val="BEEE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7"/>
          <a:stretch/>
        </p:blipFill>
        <p:spPr bwMode="auto">
          <a:xfrm>
            <a:off x="5705581" y="6127750"/>
            <a:ext cx="780837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3275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048" y="6063361"/>
            <a:ext cx="729954" cy="7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40500"/>
            <a:ext cx="10820400" cy="317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 Poppy Flowers In Bloom In The Grass, Pixel Art Icon Isolated.. Royalty  Free Cliparts, Vectors, And Stock Illustration. Image 139141543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2423" y="5570537"/>
            <a:ext cx="128746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apezoid 3"/>
          <p:cNvSpPr/>
          <p:nvPr/>
        </p:nvSpPr>
        <p:spPr>
          <a:xfrm>
            <a:off x="7268370" y="0"/>
            <a:ext cx="1701800" cy="6858000"/>
          </a:xfrm>
          <a:prstGeom prst="trapezoid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20400" y="6540500"/>
            <a:ext cx="1371600" cy="317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5900" y="218440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The forest today is very peaceful...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9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21" y="5692680"/>
            <a:ext cx="729954" cy="7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10300"/>
            <a:ext cx="4699000" cy="647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99000" y="6223000"/>
            <a:ext cx="3086100" cy="63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4402313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But...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I am hurt...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4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475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85100" y="3416300"/>
            <a:ext cx="4406900" cy="3441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mbo (T shirt character 3) by NixsPicksXD on Deviant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950913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24800" y="649843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hnschrift" panose="020B0502040204020203" pitchFamily="34" charset="0"/>
              </a:rPr>
              <a:t>I</a:t>
            </a:r>
            <a:r>
              <a:rPr lang="zh-TW" altLang="en-US" dirty="0" smtClean="0">
                <a:latin typeface="Bahnschrift" panose="020B0502040204020203" pitchFamily="34" charset="0"/>
              </a:rPr>
              <a:t> </a:t>
            </a:r>
            <a:r>
              <a:rPr lang="en-US" altLang="zh-TW" dirty="0" smtClean="0">
                <a:latin typeface="Bahnschrift" panose="020B0502040204020203" pitchFamily="34" charset="0"/>
              </a:rPr>
              <a:t>believe you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52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Bahnschrift</vt:lpstr>
      <vt:lpstr>Calibri</vt:lpstr>
      <vt:lpstr>Calibri Light</vt:lpstr>
      <vt:lpstr>Office Theme</vt:lpstr>
      <vt:lpstr>一場思辨之旅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楊庭緯</dc:creator>
  <cp:lastModifiedBy>楊庭緯</cp:lastModifiedBy>
  <cp:revision>13</cp:revision>
  <dcterms:created xsi:type="dcterms:W3CDTF">2020-08-29T08:45:43Z</dcterms:created>
  <dcterms:modified xsi:type="dcterms:W3CDTF">2020-08-29T12:31:33Z</dcterms:modified>
</cp:coreProperties>
</file>