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8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一場思辨之旅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之 </a:t>
            </a:r>
            <a:r>
              <a:rPr lang="en-US" altLang="zh-TW" dirty="0" smtClean="0"/>
              <a:t>game jam </a:t>
            </a:r>
            <a:r>
              <a:rPr lang="zh-TW" altLang="en-US" dirty="0" smtClean="0"/>
              <a:t>可能做不出來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美好與殘酷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ahnschrift" panose="020B0502040204020203" pitchFamily="34" charset="0"/>
              </a:rPr>
              <a:t>如果美好的背後是殘酷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It </a:t>
            </a:r>
            <a:r>
              <a:rPr lang="en-US" dirty="0" smtClean="0">
                <a:latin typeface="Bahnschrift" panose="020B0502040204020203" pitchFamily="34" charset="0"/>
              </a:rPr>
              <a:t>seems to need water...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32" name="Picture 8" descr="CC] seedling : PixelArt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EEEE7"/>
              </a:clrFrom>
              <a:clrTo>
                <a:srgbClr val="BEEE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/>
          <a:stretch/>
        </p:blipFill>
        <p:spPr bwMode="auto">
          <a:xfrm>
            <a:off x="5705581" y="6127750"/>
            <a:ext cx="780837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2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48" y="6063361"/>
            <a:ext cx="729954" cy="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267" y="5570537"/>
            <a:ext cx="12874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pezoid 3"/>
          <p:cNvSpPr/>
          <p:nvPr/>
        </p:nvSpPr>
        <p:spPr>
          <a:xfrm>
            <a:off x="5245098" y="0"/>
            <a:ext cx="1701800" cy="6858000"/>
          </a:xfrm>
          <a:prstGeom prst="trapezoid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forest today is very peaceful...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21" y="5692680"/>
            <a:ext cx="729954" cy="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0300"/>
            <a:ext cx="4699000" cy="647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9000" y="6223000"/>
            <a:ext cx="3086100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4402313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But...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 am hurt...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4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85100" y="3416300"/>
            <a:ext cx="4406900" cy="3441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mbo (T shirt character 3) by NixsPicksXD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950913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24800" y="649843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</a:t>
            </a:r>
            <a:r>
              <a:rPr lang="zh-TW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zh-TW" dirty="0" smtClean="0">
                <a:latin typeface="Bahnschrift" panose="020B0502040204020203" pitchFamily="34" charset="0"/>
              </a:rPr>
              <a:t>believe you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Bahnschrift</vt:lpstr>
      <vt:lpstr>Calibri</vt:lpstr>
      <vt:lpstr>Calibri Light</vt:lpstr>
      <vt:lpstr>Office Theme</vt:lpstr>
      <vt:lpstr>一場思辨之旅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楊庭緯</dc:creator>
  <cp:lastModifiedBy>楊庭緯</cp:lastModifiedBy>
  <cp:revision>11</cp:revision>
  <dcterms:created xsi:type="dcterms:W3CDTF">2020-08-29T08:45:43Z</dcterms:created>
  <dcterms:modified xsi:type="dcterms:W3CDTF">2020-08-29T12:00:14Z</dcterms:modified>
</cp:coreProperties>
</file>