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Track Stocks over time and compare them With prediction Profiles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DNN Models predict stock trends with up-to-date Accuracy Ratings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Simple and Efficient; the exact functionality you want without delay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8A432-D316-4259-9404-97811FB8B772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6488D48-E400-46B4-A52A-F6DCBA9AD163}">
      <dgm:prSet phldrT="[Text]"/>
      <dgm:spPr/>
      <dgm:t>
        <a:bodyPr/>
        <a:lstStyle/>
        <a:p>
          <a:r>
            <a:rPr lang="en-US" dirty="0"/>
            <a:t>Stock Histories</a:t>
          </a:r>
        </a:p>
      </dgm:t>
    </dgm:pt>
    <dgm:pt modelId="{394C7C14-C86A-44FC-A8FD-24EA319D92BF}" type="parTrans" cxnId="{2138B43A-E59B-4FE6-A620-467B7C3C519D}">
      <dgm:prSet/>
      <dgm:spPr/>
      <dgm:t>
        <a:bodyPr/>
        <a:lstStyle/>
        <a:p>
          <a:endParaRPr lang="en-US"/>
        </a:p>
      </dgm:t>
    </dgm:pt>
    <dgm:pt modelId="{593FA406-DA18-485A-9473-A659E51ED34E}" type="sibTrans" cxnId="{2138B43A-E59B-4FE6-A620-467B7C3C519D}">
      <dgm:prSet/>
      <dgm:spPr/>
      <dgm:t>
        <a:bodyPr/>
        <a:lstStyle/>
        <a:p>
          <a:endParaRPr lang="en-US"/>
        </a:p>
      </dgm:t>
    </dgm:pt>
    <dgm:pt modelId="{5C55C708-718C-446C-8581-7641E6071CEE}">
      <dgm:prSet phldrT="[Text]"/>
      <dgm:spPr/>
      <dgm:t>
        <a:bodyPr/>
        <a:lstStyle/>
        <a:p>
          <a:r>
            <a:rPr lang="en-US" dirty="0"/>
            <a:t>See the trends alongside the predictions</a:t>
          </a:r>
        </a:p>
      </dgm:t>
    </dgm:pt>
    <dgm:pt modelId="{C8EA6CBE-6F69-44BB-83C4-286E0E123AF3}" type="parTrans" cxnId="{041BE8F9-F6F7-49A8-BB8C-EBCCDF164240}">
      <dgm:prSet/>
      <dgm:spPr/>
      <dgm:t>
        <a:bodyPr/>
        <a:lstStyle/>
        <a:p>
          <a:endParaRPr lang="en-US"/>
        </a:p>
      </dgm:t>
    </dgm:pt>
    <dgm:pt modelId="{BC0F8553-5E90-4B7B-9778-DAB87A6918F6}" type="sibTrans" cxnId="{041BE8F9-F6F7-49A8-BB8C-EBCCDF164240}">
      <dgm:prSet/>
      <dgm:spPr/>
      <dgm:t>
        <a:bodyPr/>
        <a:lstStyle/>
        <a:p>
          <a:endParaRPr lang="en-US"/>
        </a:p>
      </dgm:t>
    </dgm:pt>
    <dgm:pt modelId="{EEAA79A1-C557-4019-A52B-C568039ADA40}">
      <dgm:prSet phldrT="[Text]"/>
      <dgm:spPr/>
      <dgm:t>
        <a:bodyPr/>
        <a:lstStyle/>
        <a:p>
          <a:r>
            <a:rPr lang="en-US" dirty="0"/>
            <a:t>Prediction Sets</a:t>
          </a:r>
        </a:p>
      </dgm:t>
    </dgm:pt>
    <dgm:pt modelId="{9648A008-7538-4787-B045-089E57CAE537}" type="parTrans" cxnId="{71897FC7-1767-460C-B59A-9BD8ADE96026}">
      <dgm:prSet/>
      <dgm:spPr/>
      <dgm:t>
        <a:bodyPr/>
        <a:lstStyle/>
        <a:p>
          <a:endParaRPr lang="en-US"/>
        </a:p>
      </dgm:t>
    </dgm:pt>
    <dgm:pt modelId="{3649BD38-7EE5-4C7F-B42C-D1F7A707EFD0}" type="sibTrans" cxnId="{71897FC7-1767-460C-B59A-9BD8ADE96026}">
      <dgm:prSet/>
      <dgm:spPr/>
      <dgm:t>
        <a:bodyPr/>
        <a:lstStyle/>
        <a:p>
          <a:endParaRPr lang="en-US"/>
        </a:p>
      </dgm:t>
    </dgm:pt>
    <dgm:pt modelId="{87481000-8D0E-4924-8E78-6E3050E853DC}">
      <dgm:prSet phldrT="[Text]"/>
      <dgm:spPr/>
      <dgm:t>
        <a:bodyPr/>
        <a:lstStyle/>
        <a:p>
          <a:r>
            <a:rPr lang="en-US" dirty="0"/>
            <a:t>Choose a set of stocks and a model to predict them </a:t>
          </a:r>
        </a:p>
      </dgm:t>
    </dgm:pt>
    <dgm:pt modelId="{C5F7B83C-A66E-441B-823B-EAFCCD634B7C}" type="parTrans" cxnId="{F8AEE5BA-9038-42E1-AF73-F0137524ABBF}">
      <dgm:prSet/>
      <dgm:spPr/>
      <dgm:t>
        <a:bodyPr/>
        <a:lstStyle/>
        <a:p>
          <a:endParaRPr lang="en-US"/>
        </a:p>
      </dgm:t>
    </dgm:pt>
    <dgm:pt modelId="{718CD242-A29B-4B4B-9E0D-81F41A5F4C86}" type="sibTrans" cxnId="{F8AEE5BA-9038-42E1-AF73-F0137524ABBF}">
      <dgm:prSet/>
      <dgm:spPr/>
      <dgm:t>
        <a:bodyPr/>
        <a:lstStyle/>
        <a:p>
          <a:endParaRPr lang="en-US"/>
        </a:p>
      </dgm:t>
    </dgm:pt>
    <dgm:pt modelId="{56E3C8EE-F467-4838-B6F6-B6DE06B40A7B}">
      <dgm:prSet phldrT="[Text]"/>
      <dgm:spPr/>
      <dgm:t>
        <a:bodyPr/>
        <a:lstStyle/>
        <a:p>
          <a:r>
            <a:rPr lang="en-US" dirty="0"/>
            <a:t>Multiple DNN Models</a:t>
          </a:r>
        </a:p>
      </dgm:t>
    </dgm:pt>
    <dgm:pt modelId="{8FABA83A-5FA9-455B-BD96-7519DC04913B}" type="parTrans" cxnId="{41E50546-D63C-4DD3-B360-6F6054557043}">
      <dgm:prSet/>
      <dgm:spPr/>
      <dgm:t>
        <a:bodyPr/>
        <a:lstStyle/>
        <a:p>
          <a:endParaRPr lang="en-US"/>
        </a:p>
      </dgm:t>
    </dgm:pt>
    <dgm:pt modelId="{34F8485F-0148-4F87-AD1E-C4DE20D7C036}" type="sibTrans" cxnId="{41E50546-D63C-4DD3-B360-6F6054557043}">
      <dgm:prSet/>
      <dgm:spPr/>
      <dgm:t>
        <a:bodyPr/>
        <a:lstStyle/>
        <a:p>
          <a:endParaRPr lang="en-US"/>
        </a:p>
      </dgm:t>
    </dgm:pt>
    <dgm:pt modelId="{BA748DE6-C6AB-454E-BA4E-9B469D917E12}">
      <dgm:prSet phldrT="[Text]"/>
      <dgm:spPr/>
      <dgm:t>
        <a:bodyPr/>
        <a:lstStyle/>
        <a:p>
          <a:r>
            <a:rPr lang="en-US" dirty="0"/>
            <a:t>Create DNNs to fine-tune the predictions made</a:t>
          </a:r>
        </a:p>
      </dgm:t>
    </dgm:pt>
    <dgm:pt modelId="{16015F4F-D51E-47E7-9493-8A3C321AC5EB}" type="parTrans" cxnId="{FFE9A4BF-FC2D-4F1D-8AFC-959A621F8D27}">
      <dgm:prSet/>
      <dgm:spPr/>
      <dgm:t>
        <a:bodyPr/>
        <a:lstStyle/>
        <a:p>
          <a:endParaRPr lang="en-US"/>
        </a:p>
      </dgm:t>
    </dgm:pt>
    <dgm:pt modelId="{1D682896-5769-42BA-B627-7B7D0BC6FF5E}" type="sibTrans" cxnId="{FFE9A4BF-FC2D-4F1D-8AFC-959A621F8D27}">
      <dgm:prSet/>
      <dgm:spPr/>
      <dgm:t>
        <a:bodyPr/>
        <a:lstStyle/>
        <a:p>
          <a:endParaRPr lang="en-US"/>
        </a:p>
      </dgm:t>
    </dgm:pt>
    <dgm:pt modelId="{AB292A45-0B2C-4ED5-A14D-2C47F611C165}" type="pres">
      <dgm:prSet presAssocID="{9238A432-D316-4259-9404-97811FB8B772}" presName="rootNode" presStyleCnt="0">
        <dgm:presLayoutVars>
          <dgm:chMax/>
          <dgm:chPref/>
          <dgm:dir/>
          <dgm:animLvl val="lvl"/>
        </dgm:presLayoutVars>
      </dgm:prSet>
      <dgm:spPr/>
    </dgm:pt>
    <dgm:pt modelId="{5E5475C7-0F9A-4487-9E3D-654E6DA08A63}" type="pres">
      <dgm:prSet presAssocID="{26488D48-E400-46B4-A52A-F6DCBA9AD163}" presName="composite" presStyleCnt="0"/>
      <dgm:spPr/>
    </dgm:pt>
    <dgm:pt modelId="{F14DE368-9142-43B6-A226-EFDD5977F029}" type="pres">
      <dgm:prSet presAssocID="{26488D48-E400-46B4-A52A-F6DCBA9AD16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3A565F-19B9-4342-A909-A476F80E5332}" type="pres">
      <dgm:prSet presAssocID="{26488D48-E400-46B4-A52A-F6DCBA9AD163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33328A7E-AB63-4BB5-A0D3-FEEAF9337C4A}" type="pres">
      <dgm:prSet presAssocID="{26488D48-E400-46B4-A52A-F6DCBA9AD163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0B198B98-9F5F-4989-9605-82FAB477D314}" type="pres">
      <dgm:prSet presAssocID="{593FA406-DA18-485A-9473-A659E51ED34E}" presName="sibTrans" presStyleCnt="0"/>
      <dgm:spPr/>
    </dgm:pt>
    <dgm:pt modelId="{BE11F658-2CBC-4B46-BC05-EAD970E9EA1E}" type="pres">
      <dgm:prSet presAssocID="{EEAA79A1-C557-4019-A52B-C568039ADA40}" presName="composite" presStyleCnt="0"/>
      <dgm:spPr/>
    </dgm:pt>
    <dgm:pt modelId="{8CF644E7-1027-4817-A62D-B72AE76DF9A3}" type="pres">
      <dgm:prSet presAssocID="{EEAA79A1-C557-4019-A52B-C568039ADA4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95AE8D8-C61A-416E-943D-BDE23508C847}" type="pres">
      <dgm:prSet presAssocID="{EEAA79A1-C557-4019-A52B-C568039ADA40}" presName="Image" presStyleLbl="bgImgPlace1" presStyleIdx="1" presStyleCnt="3"/>
      <dgm:spPr/>
    </dgm:pt>
    <dgm:pt modelId="{D59EA828-B0FA-48F3-8556-6437AA86985B}" type="pres">
      <dgm:prSet presAssocID="{EEAA79A1-C557-4019-A52B-C568039ADA4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E8675BA7-B389-4522-9FF3-B472D8A1E986}" type="pres">
      <dgm:prSet presAssocID="{3649BD38-7EE5-4C7F-B42C-D1F7A707EFD0}" presName="sibTrans" presStyleCnt="0"/>
      <dgm:spPr/>
    </dgm:pt>
    <dgm:pt modelId="{1151A21D-5CBB-4685-801A-64896484EC7C}" type="pres">
      <dgm:prSet presAssocID="{56E3C8EE-F467-4838-B6F6-B6DE06B40A7B}" presName="composite" presStyleCnt="0"/>
      <dgm:spPr/>
    </dgm:pt>
    <dgm:pt modelId="{2BE9A8A4-9482-435B-A6E9-45290D48C381}" type="pres">
      <dgm:prSet presAssocID="{56E3C8EE-F467-4838-B6F6-B6DE06B40A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32DA5B18-EA18-485B-A5AF-4F17AAB435C3}" type="pres">
      <dgm:prSet presAssocID="{56E3C8EE-F467-4838-B6F6-B6DE06B40A7B}" presName="Image" presStyleLbl="bgImgPlace1" presStyleIdx="2" presStyleCnt="3"/>
      <dgm:spPr/>
    </dgm:pt>
    <dgm:pt modelId="{69A51237-040D-48B0-B1E8-82A653B654B0}" type="pres">
      <dgm:prSet presAssocID="{56E3C8EE-F467-4838-B6F6-B6DE06B40A7B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B39BC27-0C19-4B03-8074-D4B63CDFCE89}" type="presOf" srcId="{56E3C8EE-F467-4838-B6F6-B6DE06B40A7B}" destId="{2BE9A8A4-9482-435B-A6E9-45290D48C381}" srcOrd="0" destOrd="0" presId="urn:microsoft.com/office/officeart/2008/layout/TitledPictureBlocks"/>
    <dgm:cxn modelId="{01C8392A-60D2-4B0A-955E-E7A83354AAEB}" type="presOf" srcId="{EEAA79A1-C557-4019-A52B-C568039ADA40}" destId="{8CF644E7-1027-4817-A62D-B72AE76DF9A3}" srcOrd="0" destOrd="0" presId="urn:microsoft.com/office/officeart/2008/layout/TitledPictureBlocks"/>
    <dgm:cxn modelId="{2138B43A-E59B-4FE6-A620-467B7C3C519D}" srcId="{9238A432-D316-4259-9404-97811FB8B772}" destId="{26488D48-E400-46B4-A52A-F6DCBA9AD163}" srcOrd="0" destOrd="0" parTransId="{394C7C14-C86A-44FC-A8FD-24EA319D92BF}" sibTransId="{593FA406-DA18-485A-9473-A659E51ED34E}"/>
    <dgm:cxn modelId="{41E50546-D63C-4DD3-B360-6F6054557043}" srcId="{9238A432-D316-4259-9404-97811FB8B772}" destId="{56E3C8EE-F467-4838-B6F6-B6DE06B40A7B}" srcOrd="2" destOrd="0" parTransId="{8FABA83A-5FA9-455B-BD96-7519DC04913B}" sibTransId="{34F8485F-0148-4F87-AD1E-C4DE20D7C036}"/>
    <dgm:cxn modelId="{A5034D47-D959-4EB6-AA41-A8782749A07F}" type="presOf" srcId="{9238A432-D316-4259-9404-97811FB8B772}" destId="{AB292A45-0B2C-4ED5-A14D-2C47F611C165}" srcOrd="0" destOrd="0" presId="urn:microsoft.com/office/officeart/2008/layout/TitledPictureBlocks"/>
    <dgm:cxn modelId="{D816A969-5579-40FF-B233-8F56907E5FAC}" type="presOf" srcId="{26488D48-E400-46B4-A52A-F6DCBA9AD163}" destId="{F14DE368-9142-43B6-A226-EFDD5977F029}" srcOrd="0" destOrd="0" presId="urn:microsoft.com/office/officeart/2008/layout/TitledPictureBlocks"/>
    <dgm:cxn modelId="{47705157-7BDD-4B1E-AB69-D4CF8D1CEB37}" type="presOf" srcId="{87481000-8D0E-4924-8E78-6E3050E853DC}" destId="{D59EA828-B0FA-48F3-8556-6437AA86985B}" srcOrd="0" destOrd="0" presId="urn:microsoft.com/office/officeart/2008/layout/TitledPictureBlocks"/>
    <dgm:cxn modelId="{80BBC988-E6BF-4EC6-B1B8-F6899943D38C}" type="presOf" srcId="{5C55C708-718C-446C-8581-7641E6071CEE}" destId="{33328A7E-AB63-4BB5-A0D3-FEEAF9337C4A}" srcOrd="0" destOrd="0" presId="urn:microsoft.com/office/officeart/2008/layout/TitledPictureBlocks"/>
    <dgm:cxn modelId="{F8AEE5BA-9038-42E1-AF73-F0137524ABBF}" srcId="{EEAA79A1-C557-4019-A52B-C568039ADA40}" destId="{87481000-8D0E-4924-8E78-6E3050E853DC}" srcOrd="0" destOrd="0" parTransId="{C5F7B83C-A66E-441B-823B-EAFCCD634B7C}" sibTransId="{718CD242-A29B-4B4B-9E0D-81F41A5F4C86}"/>
    <dgm:cxn modelId="{FFE9A4BF-FC2D-4F1D-8AFC-959A621F8D27}" srcId="{56E3C8EE-F467-4838-B6F6-B6DE06B40A7B}" destId="{BA748DE6-C6AB-454E-BA4E-9B469D917E12}" srcOrd="0" destOrd="0" parTransId="{16015F4F-D51E-47E7-9493-8A3C321AC5EB}" sibTransId="{1D682896-5769-42BA-B627-7B7D0BC6FF5E}"/>
    <dgm:cxn modelId="{71897FC7-1767-460C-B59A-9BD8ADE96026}" srcId="{9238A432-D316-4259-9404-97811FB8B772}" destId="{EEAA79A1-C557-4019-A52B-C568039ADA40}" srcOrd="1" destOrd="0" parTransId="{9648A008-7538-4787-B045-089E57CAE537}" sibTransId="{3649BD38-7EE5-4C7F-B42C-D1F7A707EFD0}"/>
    <dgm:cxn modelId="{041BE8F9-F6F7-49A8-BB8C-EBCCDF164240}" srcId="{26488D48-E400-46B4-A52A-F6DCBA9AD163}" destId="{5C55C708-718C-446C-8581-7641E6071CEE}" srcOrd="0" destOrd="0" parTransId="{C8EA6CBE-6F69-44BB-83C4-286E0E123AF3}" sibTransId="{BC0F8553-5E90-4B7B-9778-DAB87A6918F6}"/>
    <dgm:cxn modelId="{D45421FE-0F54-4799-82CB-EE2E9E926D7C}" type="presOf" srcId="{BA748DE6-C6AB-454E-BA4E-9B469D917E12}" destId="{69A51237-040D-48B0-B1E8-82A653B654B0}" srcOrd="0" destOrd="0" presId="urn:microsoft.com/office/officeart/2008/layout/TitledPictureBlocks"/>
    <dgm:cxn modelId="{39C30557-25BA-48B7-AF69-36D3F8425870}" type="presParOf" srcId="{AB292A45-0B2C-4ED5-A14D-2C47F611C165}" destId="{5E5475C7-0F9A-4487-9E3D-654E6DA08A63}" srcOrd="0" destOrd="0" presId="urn:microsoft.com/office/officeart/2008/layout/TitledPictureBlocks"/>
    <dgm:cxn modelId="{74E4263F-DF07-4585-B070-B1E78FAEE770}" type="presParOf" srcId="{5E5475C7-0F9A-4487-9E3D-654E6DA08A63}" destId="{F14DE368-9142-43B6-A226-EFDD5977F029}" srcOrd="0" destOrd="0" presId="urn:microsoft.com/office/officeart/2008/layout/TitledPictureBlocks"/>
    <dgm:cxn modelId="{8D22A7F1-72A6-4CAE-BCC8-2928D7FCE418}" type="presParOf" srcId="{5E5475C7-0F9A-4487-9E3D-654E6DA08A63}" destId="{B03A565F-19B9-4342-A909-A476F80E5332}" srcOrd="1" destOrd="0" presId="urn:microsoft.com/office/officeart/2008/layout/TitledPictureBlocks"/>
    <dgm:cxn modelId="{7F2907CC-3FFB-42A3-9F4E-77DA5473C6AA}" type="presParOf" srcId="{5E5475C7-0F9A-4487-9E3D-654E6DA08A63}" destId="{33328A7E-AB63-4BB5-A0D3-FEEAF9337C4A}" srcOrd="2" destOrd="0" presId="urn:microsoft.com/office/officeart/2008/layout/TitledPictureBlocks"/>
    <dgm:cxn modelId="{8764B765-91EA-4BA2-9540-B6A318E6D2C3}" type="presParOf" srcId="{AB292A45-0B2C-4ED5-A14D-2C47F611C165}" destId="{0B198B98-9F5F-4989-9605-82FAB477D314}" srcOrd="1" destOrd="0" presId="urn:microsoft.com/office/officeart/2008/layout/TitledPictureBlocks"/>
    <dgm:cxn modelId="{9AA6912B-8392-4461-83DC-F13FEEB06711}" type="presParOf" srcId="{AB292A45-0B2C-4ED5-A14D-2C47F611C165}" destId="{BE11F658-2CBC-4B46-BC05-EAD970E9EA1E}" srcOrd="2" destOrd="0" presId="urn:microsoft.com/office/officeart/2008/layout/TitledPictureBlocks"/>
    <dgm:cxn modelId="{7E0EA5B1-8107-476A-B64B-3124CDB2BC17}" type="presParOf" srcId="{BE11F658-2CBC-4B46-BC05-EAD970E9EA1E}" destId="{8CF644E7-1027-4817-A62D-B72AE76DF9A3}" srcOrd="0" destOrd="0" presId="urn:microsoft.com/office/officeart/2008/layout/TitledPictureBlocks"/>
    <dgm:cxn modelId="{9B068B74-A6BF-4A7F-B2BA-9F1E5337A1A5}" type="presParOf" srcId="{BE11F658-2CBC-4B46-BC05-EAD970E9EA1E}" destId="{695AE8D8-C61A-416E-943D-BDE23508C847}" srcOrd="1" destOrd="0" presId="urn:microsoft.com/office/officeart/2008/layout/TitledPictureBlocks"/>
    <dgm:cxn modelId="{2FF25453-613D-4AF1-B74F-02F7EC77392D}" type="presParOf" srcId="{BE11F658-2CBC-4B46-BC05-EAD970E9EA1E}" destId="{D59EA828-B0FA-48F3-8556-6437AA86985B}" srcOrd="2" destOrd="0" presId="urn:microsoft.com/office/officeart/2008/layout/TitledPictureBlocks"/>
    <dgm:cxn modelId="{969438F8-5010-4CF1-97E0-277DFBC5DBE5}" type="presParOf" srcId="{AB292A45-0B2C-4ED5-A14D-2C47F611C165}" destId="{E8675BA7-B389-4522-9FF3-B472D8A1E986}" srcOrd="3" destOrd="0" presId="urn:microsoft.com/office/officeart/2008/layout/TitledPictureBlocks"/>
    <dgm:cxn modelId="{DFC7CCBC-675A-40A2-82BB-69F1B314E918}" type="presParOf" srcId="{AB292A45-0B2C-4ED5-A14D-2C47F611C165}" destId="{1151A21D-5CBB-4685-801A-64896484EC7C}" srcOrd="4" destOrd="0" presId="urn:microsoft.com/office/officeart/2008/layout/TitledPictureBlocks"/>
    <dgm:cxn modelId="{236CC365-95D7-4508-AC6D-74BEA084EFB8}" type="presParOf" srcId="{1151A21D-5CBB-4685-801A-64896484EC7C}" destId="{2BE9A8A4-9482-435B-A6E9-45290D48C381}" srcOrd="0" destOrd="0" presId="urn:microsoft.com/office/officeart/2008/layout/TitledPictureBlocks"/>
    <dgm:cxn modelId="{552713D7-BC68-4D98-9285-8A60C47FFA2D}" type="presParOf" srcId="{1151A21D-5CBB-4685-801A-64896484EC7C}" destId="{32DA5B18-EA18-485B-A5AF-4F17AAB435C3}" srcOrd="1" destOrd="0" presId="urn:microsoft.com/office/officeart/2008/layout/TitledPictureBlocks"/>
    <dgm:cxn modelId="{EB296CBD-EC0D-4811-B4BB-404D6FC2B6B0}" type="presParOf" srcId="{1151A21D-5CBB-4685-801A-64896484EC7C}" destId="{69A51237-040D-48B0-B1E8-82A653B654B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D07809-D618-41BC-985A-E3E5C51F281F}" type="doc">
      <dgm:prSet loTypeId="urn:microsoft.com/office/officeart/2011/layout/Tab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0729E9-A677-4A42-9AFF-C997B9E0711B}">
      <dgm:prSet phldrT="[Text]"/>
      <dgm:spPr/>
      <dgm:t>
        <a:bodyPr/>
        <a:lstStyle/>
        <a:p>
          <a:r>
            <a:rPr lang="en-US" dirty="0"/>
            <a:t>DNN</a:t>
          </a:r>
        </a:p>
      </dgm:t>
    </dgm:pt>
    <dgm:pt modelId="{1078D2B7-9EFE-4379-BF69-3325765562E6}" type="parTrans" cxnId="{3832ADB6-AF74-44DF-B60C-912FA8E522AD}">
      <dgm:prSet/>
      <dgm:spPr/>
      <dgm:t>
        <a:bodyPr/>
        <a:lstStyle/>
        <a:p>
          <a:endParaRPr lang="en-US"/>
        </a:p>
      </dgm:t>
    </dgm:pt>
    <dgm:pt modelId="{629E44A7-2597-4840-AC86-48AA66ECCB4F}" type="sibTrans" cxnId="{3832ADB6-AF74-44DF-B60C-912FA8E522AD}">
      <dgm:prSet/>
      <dgm:spPr/>
      <dgm:t>
        <a:bodyPr/>
        <a:lstStyle/>
        <a:p>
          <a:endParaRPr lang="en-US"/>
        </a:p>
      </dgm:t>
    </dgm:pt>
    <dgm:pt modelId="{95FBC0EF-3A95-469C-B0A7-95FC6BF46D8F}">
      <dgm:prSet phldrT="[Text]"/>
      <dgm:spPr/>
      <dgm:t>
        <a:bodyPr/>
        <a:lstStyle/>
        <a:p>
          <a:r>
            <a:rPr lang="en-US" dirty="0"/>
            <a:t>Using the library </a:t>
          </a:r>
          <a:r>
            <a:rPr lang="en-US" dirty="0" err="1"/>
            <a:t>Keras</a:t>
          </a:r>
          <a:r>
            <a:rPr lang="en-US" dirty="0"/>
            <a:t> DNNs are trained using data pulled from the database </a:t>
          </a:r>
        </a:p>
      </dgm:t>
    </dgm:pt>
    <dgm:pt modelId="{1F91B948-2B3A-4BBC-98DB-6414D60585C0}" type="parTrans" cxnId="{BACCD125-F4C6-47B8-AAC1-6BB5AADA92B7}">
      <dgm:prSet/>
      <dgm:spPr/>
      <dgm:t>
        <a:bodyPr/>
        <a:lstStyle/>
        <a:p>
          <a:endParaRPr lang="en-US"/>
        </a:p>
      </dgm:t>
    </dgm:pt>
    <dgm:pt modelId="{929061FF-CDD1-4DFC-B6E9-DEC8522EFB17}" type="sibTrans" cxnId="{BACCD125-F4C6-47B8-AAC1-6BB5AADA92B7}">
      <dgm:prSet/>
      <dgm:spPr/>
      <dgm:t>
        <a:bodyPr/>
        <a:lstStyle/>
        <a:p>
          <a:endParaRPr lang="en-US"/>
        </a:p>
      </dgm:t>
    </dgm:pt>
    <dgm:pt modelId="{3131B084-8300-4254-80E8-8A5B4AFDF80C}">
      <dgm:prSet phldrT="[Text]"/>
      <dgm:spPr/>
      <dgm:t>
        <a:bodyPr/>
        <a:lstStyle/>
        <a:p>
          <a:r>
            <a:rPr lang="en-US" dirty="0"/>
            <a:t>Data Backend</a:t>
          </a:r>
        </a:p>
      </dgm:t>
    </dgm:pt>
    <dgm:pt modelId="{64A5D137-B9E4-4C0E-9858-7EEA234CCBF0}" type="parTrans" cxnId="{5A32B912-5249-4F78-896F-F87C796B331A}">
      <dgm:prSet/>
      <dgm:spPr/>
      <dgm:t>
        <a:bodyPr/>
        <a:lstStyle/>
        <a:p>
          <a:endParaRPr lang="en-US"/>
        </a:p>
      </dgm:t>
    </dgm:pt>
    <dgm:pt modelId="{D3D933FB-FA37-4C40-9E55-C7D3D80E5DE3}" type="sibTrans" cxnId="{5A32B912-5249-4F78-896F-F87C796B331A}">
      <dgm:prSet/>
      <dgm:spPr/>
      <dgm:t>
        <a:bodyPr/>
        <a:lstStyle/>
        <a:p>
          <a:endParaRPr lang="en-US"/>
        </a:p>
      </dgm:t>
    </dgm:pt>
    <dgm:pt modelId="{CD0E965D-4B6E-4645-BC9C-E56F9B94DAE3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19CF9D7B-0298-4DF5-98E0-A2A25A936B7B}" type="parTrans" cxnId="{ED8CB038-DC60-44EB-9314-1C5C5FA835E8}">
      <dgm:prSet/>
      <dgm:spPr/>
      <dgm:t>
        <a:bodyPr/>
        <a:lstStyle/>
        <a:p>
          <a:endParaRPr lang="en-US"/>
        </a:p>
      </dgm:t>
    </dgm:pt>
    <dgm:pt modelId="{E954032F-05BA-45C8-92A9-169499CDA94C}" type="sibTrans" cxnId="{ED8CB038-DC60-44EB-9314-1C5C5FA835E8}">
      <dgm:prSet/>
      <dgm:spPr/>
      <dgm:t>
        <a:bodyPr/>
        <a:lstStyle/>
        <a:p>
          <a:endParaRPr lang="en-US"/>
        </a:p>
      </dgm:t>
    </dgm:pt>
    <dgm:pt modelId="{7AE7095B-A5F5-4E76-A0CD-0B84012807D5}">
      <dgm:prSet phldrT="[Text]"/>
      <dgm:spPr/>
      <dgm:t>
        <a:bodyPr/>
        <a:lstStyle/>
        <a:p>
          <a:r>
            <a:rPr lang="en-US" dirty="0" err="1"/>
            <a:t>Keras</a:t>
          </a:r>
          <a:endParaRPr lang="en-US" dirty="0"/>
        </a:p>
      </dgm:t>
    </dgm:pt>
    <dgm:pt modelId="{7F73DC1C-AA67-46B2-BD7C-0ACF9DB25A00}" type="parTrans" cxnId="{ABDD3563-F93B-4795-A279-FCC65164F3EC}">
      <dgm:prSet/>
      <dgm:spPr/>
      <dgm:t>
        <a:bodyPr/>
        <a:lstStyle/>
        <a:p>
          <a:endParaRPr lang="en-US"/>
        </a:p>
      </dgm:t>
    </dgm:pt>
    <dgm:pt modelId="{3C22C757-3DBF-4D4E-95A4-F97B0DBB44A8}" type="sibTrans" cxnId="{ABDD3563-F93B-4795-A279-FCC65164F3EC}">
      <dgm:prSet/>
      <dgm:spPr/>
      <dgm:t>
        <a:bodyPr/>
        <a:lstStyle/>
        <a:p>
          <a:endParaRPr lang="en-US"/>
        </a:p>
      </dgm:t>
    </dgm:pt>
    <dgm:pt modelId="{BFD4F453-D24E-46D0-9B7A-8D4B5ABFDF65}">
      <dgm:prSet phldrT="[Text]"/>
      <dgm:spPr/>
      <dgm:t>
        <a:bodyPr/>
        <a:lstStyle/>
        <a:p>
          <a:r>
            <a:rPr lang="en-US" dirty="0"/>
            <a:t>Based off of the </a:t>
          </a:r>
          <a:r>
            <a:rPr lang="en-US" dirty="0" err="1"/>
            <a:t>tkinter</a:t>
          </a:r>
          <a:r>
            <a:rPr lang="en-US" dirty="0"/>
            <a:t> UI system with several addons</a:t>
          </a:r>
        </a:p>
      </dgm:t>
    </dgm:pt>
    <dgm:pt modelId="{ACDEE2F3-A233-4B34-8A61-B31802F207C4}" type="parTrans" cxnId="{83536834-5757-4222-87D9-CFE4554F5520}">
      <dgm:prSet/>
      <dgm:spPr/>
      <dgm:t>
        <a:bodyPr/>
        <a:lstStyle/>
        <a:p>
          <a:endParaRPr lang="en-US"/>
        </a:p>
      </dgm:t>
    </dgm:pt>
    <dgm:pt modelId="{39500EAE-4399-4194-959D-E7B113B6E190}" type="sibTrans" cxnId="{83536834-5757-4222-87D9-CFE4554F5520}">
      <dgm:prSet/>
      <dgm:spPr/>
      <dgm:t>
        <a:bodyPr/>
        <a:lstStyle/>
        <a:p>
          <a:endParaRPr lang="en-US"/>
        </a:p>
      </dgm:t>
    </dgm:pt>
    <dgm:pt modelId="{B01B9BB0-D6EC-4476-ABB9-F46E0D457204}">
      <dgm:prSet phldrT="[Text]"/>
      <dgm:spPr/>
      <dgm:t>
        <a:bodyPr/>
        <a:lstStyle/>
        <a:p>
          <a:r>
            <a:rPr lang="en-US" dirty="0" err="1"/>
            <a:t>MatPlotLib</a:t>
          </a:r>
          <a:endParaRPr lang="en-US" dirty="0"/>
        </a:p>
      </dgm:t>
    </dgm:pt>
    <dgm:pt modelId="{D417C59A-BA4C-44CD-AFD7-9CC3AE7A788F}" type="parTrans" cxnId="{1C15C12A-1A96-465F-BF90-1FF855B24F96}">
      <dgm:prSet/>
      <dgm:spPr/>
      <dgm:t>
        <a:bodyPr/>
        <a:lstStyle/>
        <a:p>
          <a:endParaRPr lang="en-US"/>
        </a:p>
      </dgm:t>
    </dgm:pt>
    <dgm:pt modelId="{0B112CCB-1552-426A-ADF6-13A74E94F504}" type="sibTrans" cxnId="{1C15C12A-1A96-465F-BF90-1FF855B24F96}">
      <dgm:prSet/>
      <dgm:spPr/>
      <dgm:t>
        <a:bodyPr/>
        <a:lstStyle/>
        <a:p>
          <a:endParaRPr lang="en-US"/>
        </a:p>
      </dgm:t>
    </dgm:pt>
    <dgm:pt modelId="{991A8717-92DA-489F-BD88-1F9B4515F210}">
      <dgm:prSet phldrT="[Text]"/>
      <dgm:spPr/>
      <dgm:t>
        <a:bodyPr/>
        <a:lstStyle/>
        <a:p>
          <a:r>
            <a:rPr lang="en-US" dirty="0"/>
            <a:t>Allows for many other types of graphs for future development ideas</a:t>
          </a:r>
        </a:p>
      </dgm:t>
    </dgm:pt>
    <dgm:pt modelId="{EB9EF984-A7D9-49A4-AD8F-2D4E4EBCC80A}" type="parTrans" cxnId="{8C8F5896-0ED9-42FE-889A-3AAD91868C7E}">
      <dgm:prSet/>
      <dgm:spPr/>
      <dgm:t>
        <a:bodyPr/>
        <a:lstStyle/>
        <a:p>
          <a:endParaRPr lang="en-US"/>
        </a:p>
      </dgm:t>
    </dgm:pt>
    <dgm:pt modelId="{61954B90-566C-44F9-85A4-DFB88539DD71}" type="sibTrans" cxnId="{8C8F5896-0ED9-42FE-889A-3AAD91868C7E}">
      <dgm:prSet/>
      <dgm:spPr/>
      <dgm:t>
        <a:bodyPr/>
        <a:lstStyle/>
        <a:p>
          <a:endParaRPr lang="en-US"/>
        </a:p>
      </dgm:t>
    </dgm:pt>
    <dgm:pt modelId="{732B6412-D9E8-43BE-BBF1-D4902792A55C}">
      <dgm:prSet phldrT="[Text]"/>
      <dgm:spPr/>
      <dgm:t>
        <a:bodyPr/>
        <a:lstStyle/>
        <a:p>
          <a:r>
            <a:rPr lang="en-US" dirty="0"/>
            <a:t>Integrates with Pandas and </a:t>
          </a:r>
          <a:r>
            <a:rPr lang="en-US" dirty="0" err="1"/>
            <a:t>Numpy</a:t>
          </a:r>
          <a:r>
            <a:rPr lang="en-US" dirty="0"/>
            <a:t> seamlessly</a:t>
          </a:r>
        </a:p>
      </dgm:t>
    </dgm:pt>
    <dgm:pt modelId="{7D2F79F0-8023-43EA-A9C4-D4AA0CB72FEA}" type="parTrans" cxnId="{AEEBC5DF-E4D9-4506-A66E-EDC5A5D5FA54}">
      <dgm:prSet/>
      <dgm:spPr/>
      <dgm:t>
        <a:bodyPr/>
        <a:lstStyle/>
        <a:p>
          <a:endParaRPr lang="en-US"/>
        </a:p>
      </dgm:t>
    </dgm:pt>
    <dgm:pt modelId="{4A378C7D-7008-4442-B2D9-0ACF40BB8960}" type="sibTrans" cxnId="{AEEBC5DF-E4D9-4506-A66E-EDC5A5D5FA54}">
      <dgm:prSet/>
      <dgm:spPr/>
      <dgm:t>
        <a:bodyPr/>
        <a:lstStyle/>
        <a:p>
          <a:endParaRPr lang="en-US"/>
        </a:p>
      </dgm:t>
    </dgm:pt>
    <dgm:pt modelId="{FA50D2C6-731F-4274-B630-E5A82330DB89}">
      <dgm:prSet phldrT="[Text]"/>
      <dgm:spPr/>
      <dgm:t>
        <a:bodyPr/>
        <a:lstStyle/>
        <a:p>
          <a:r>
            <a:rPr lang="en-US" dirty="0"/>
            <a:t>The program requires stock data to be pulled from a source and managed</a:t>
          </a:r>
        </a:p>
      </dgm:t>
    </dgm:pt>
    <dgm:pt modelId="{0BF7FD86-4448-43A7-81A5-1870E548246F}" type="parTrans" cxnId="{67F79016-D598-4BAD-8776-DBDE24DA9FAC}">
      <dgm:prSet/>
      <dgm:spPr/>
      <dgm:t>
        <a:bodyPr/>
        <a:lstStyle/>
        <a:p>
          <a:endParaRPr lang="en-US"/>
        </a:p>
      </dgm:t>
    </dgm:pt>
    <dgm:pt modelId="{D412C46F-74B1-41B4-AB31-AD1524C8F8FA}" type="sibTrans" cxnId="{67F79016-D598-4BAD-8776-DBDE24DA9FAC}">
      <dgm:prSet/>
      <dgm:spPr/>
      <dgm:t>
        <a:bodyPr/>
        <a:lstStyle/>
        <a:p>
          <a:endParaRPr lang="en-US"/>
        </a:p>
      </dgm:t>
    </dgm:pt>
    <dgm:pt modelId="{F0809F4B-C690-47AE-9574-41299CFD4500}">
      <dgm:prSet phldrT="[Text]"/>
      <dgm:spPr/>
      <dgm:t>
        <a:bodyPr/>
        <a:lstStyle/>
        <a:p>
          <a:r>
            <a:rPr lang="en-US" dirty="0"/>
            <a:t>Data was pulled from Yahoo Finance (free and open to the public)</a:t>
          </a:r>
        </a:p>
      </dgm:t>
    </dgm:pt>
    <dgm:pt modelId="{239A7E67-3457-49CD-848F-91D95091E9DE}" type="parTrans" cxnId="{8BB46EF1-8C0A-4FA0-8B61-070B12ABA0B3}">
      <dgm:prSet/>
      <dgm:spPr/>
      <dgm:t>
        <a:bodyPr/>
        <a:lstStyle/>
        <a:p>
          <a:endParaRPr lang="en-US"/>
        </a:p>
      </dgm:t>
    </dgm:pt>
    <dgm:pt modelId="{A56571A2-66CD-412A-A32B-356EE7A2A9EB}" type="sibTrans" cxnId="{8BB46EF1-8C0A-4FA0-8B61-070B12ABA0B3}">
      <dgm:prSet/>
      <dgm:spPr/>
      <dgm:t>
        <a:bodyPr/>
        <a:lstStyle/>
        <a:p>
          <a:endParaRPr lang="en-US"/>
        </a:p>
      </dgm:t>
    </dgm:pt>
    <dgm:pt modelId="{79377902-807A-49F7-9946-D118DCC98C98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41030F3F-0DAF-4619-80E0-0ED8DE21F670}" type="parTrans" cxnId="{B04E65B2-D544-4518-81D8-119CBC06D95E}">
      <dgm:prSet/>
      <dgm:spPr/>
      <dgm:t>
        <a:bodyPr/>
        <a:lstStyle/>
        <a:p>
          <a:endParaRPr lang="en-US"/>
        </a:p>
      </dgm:t>
    </dgm:pt>
    <dgm:pt modelId="{43E1ABED-FE20-451B-A23C-BF0CB4874953}" type="sibTrans" cxnId="{B04E65B2-D544-4518-81D8-119CBC06D95E}">
      <dgm:prSet/>
      <dgm:spPr/>
      <dgm:t>
        <a:bodyPr/>
        <a:lstStyle/>
        <a:p>
          <a:endParaRPr lang="en-US"/>
        </a:p>
      </dgm:t>
    </dgm:pt>
    <dgm:pt modelId="{6A690DC7-CEEE-4CDA-B833-0E0E8EAAD355}">
      <dgm:prSet phldrT="[Text]"/>
      <dgm:spPr/>
      <dgm:t>
        <a:bodyPr/>
        <a:lstStyle/>
        <a:p>
          <a:r>
            <a:rPr lang="en-US" dirty="0" err="1"/>
            <a:t>Tkinter</a:t>
          </a:r>
          <a:endParaRPr lang="en-US" dirty="0"/>
        </a:p>
      </dgm:t>
    </dgm:pt>
    <dgm:pt modelId="{C82F8828-D9E2-4894-A1DE-3D085E2D7725}" type="parTrans" cxnId="{318AA5A6-C2D1-4C48-8D75-BF8FAAD4B36F}">
      <dgm:prSet/>
      <dgm:spPr/>
      <dgm:t>
        <a:bodyPr/>
        <a:lstStyle/>
        <a:p>
          <a:endParaRPr lang="en-US"/>
        </a:p>
      </dgm:t>
    </dgm:pt>
    <dgm:pt modelId="{A5C8DBD5-352E-495A-84C4-2A55595D3A91}" type="sibTrans" cxnId="{318AA5A6-C2D1-4C48-8D75-BF8FAAD4B36F}">
      <dgm:prSet/>
      <dgm:spPr/>
      <dgm:t>
        <a:bodyPr/>
        <a:lstStyle/>
        <a:p>
          <a:endParaRPr lang="en-US"/>
        </a:p>
      </dgm:t>
    </dgm:pt>
    <dgm:pt modelId="{11A60CB6-C2CE-4D76-B6BA-1CBC62E77B8B}">
      <dgm:prSet phldrT="[Text]"/>
      <dgm:spPr/>
      <dgm:t>
        <a:bodyPr/>
        <a:lstStyle/>
        <a:p>
          <a:r>
            <a:rPr lang="en-US" dirty="0"/>
            <a:t>A UI framework system which allows for quick development of UIs with consistent theming and cross-OS support</a:t>
          </a:r>
        </a:p>
      </dgm:t>
    </dgm:pt>
    <dgm:pt modelId="{E758EDCD-33D5-4AD8-81CC-7588E7FBAB15}" type="parTrans" cxnId="{FD43D24D-CA75-465C-B434-FBE29BFB8E9A}">
      <dgm:prSet/>
      <dgm:spPr/>
      <dgm:t>
        <a:bodyPr/>
        <a:lstStyle/>
        <a:p>
          <a:endParaRPr lang="en-US"/>
        </a:p>
      </dgm:t>
    </dgm:pt>
    <dgm:pt modelId="{62124C8A-9BCF-49CE-88E8-60A17FB785B3}" type="sibTrans" cxnId="{FD43D24D-CA75-465C-B434-FBE29BFB8E9A}">
      <dgm:prSet/>
      <dgm:spPr/>
      <dgm:t>
        <a:bodyPr/>
        <a:lstStyle/>
        <a:p>
          <a:endParaRPr lang="en-US"/>
        </a:p>
      </dgm:t>
    </dgm:pt>
    <dgm:pt modelId="{B2C3CE44-CF6B-41FC-8CFD-D5D9A2590707}">
      <dgm:prSet phldrT="[Text]"/>
      <dgm:spPr/>
      <dgm:t>
        <a:bodyPr/>
        <a:lstStyle/>
        <a:p>
          <a:r>
            <a:rPr lang="en-US" dirty="0"/>
            <a:t>Integrates with many other tools such as </a:t>
          </a:r>
          <a:r>
            <a:rPr lang="en-US" dirty="0" err="1"/>
            <a:t>MatPlotLib</a:t>
          </a:r>
          <a:endParaRPr lang="en-US" dirty="0"/>
        </a:p>
      </dgm:t>
    </dgm:pt>
    <dgm:pt modelId="{493EAA37-491C-4C5A-A8A1-01F2985F4380}" type="parTrans" cxnId="{87ADEEFC-E4D4-4852-9935-9FBDEC4A7A53}">
      <dgm:prSet/>
      <dgm:spPr/>
      <dgm:t>
        <a:bodyPr/>
        <a:lstStyle/>
        <a:p>
          <a:endParaRPr lang="en-US"/>
        </a:p>
      </dgm:t>
    </dgm:pt>
    <dgm:pt modelId="{6834F2FA-494B-4CB5-8473-FBFF07C195D3}" type="sibTrans" cxnId="{87ADEEFC-E4D4-4852-9935-9FBDEC4A7A53}">
      <dgm:prSet/>
      <dgm:spPr/>
      <dgm:t>
        <a:bodyPr/>
        <a:lstStyle/>
        <a:p>
          <a:endParaRPr lang="en-US"/>
        </a:p>
      </dgm:t>
    </dgm:pt>
    <dgm:pt modelId="{E5BBF645-F752-472A-9AA2-768A842D6B15}">
      <dgm:prSet phldrT="[Text]"/>
      <dgm:spPr/>
      <dgm:t>
        <a:bodyPr/>
        <a:lstStyle/>
        <a:p>
          <a:endParaRPr lang="en-US" dirty="0"/>
        </a:p>
      </dgm:t>
    </dgm:pt>
    <dgm:pt modelId="{44CBF59C-646E-40E5-9095-48AA908F6893}" type="parTrans" cxnId="{E564A834-CAED-4CF9-8859-0626DE71B816}">
      <dgm:prSet/>
      <dgm:spPr/>
      <dgm:t>
        <a:bodyPr/>
        <a:lstStyle/>
        <a:p>
          <a:endParaRPr lang="en-US"/>
        </a:p>
      </dgm:t>
    </dgm:pt>
    <dgm:pt modelId="{7F873B13-992B-4219-B02A-8675F5E7645E}" type="sibTrans" cxnId="{E564A834-CAED-4CF9-8859-0626DE71B816}">
      <dgm:prSet/>
      <dgm:spPr/>
      <dgm:t>
        <a:bodyPr/>
        <a:lstStyle/>
        <a:p>
          <a:endParaRPr lang="en-US"/>
        </a:p>
      </dgm:t>
    </dgm:pt>
    <dgm:pt modelId="{8D5BA9A6-7F4B-4FAD-A3E4-68CD9E4D89C7}">
      <dgm:prSet phldrT="[Text]"/>
      <dgm:spPr/>
      <dgm:t>
        <a:bodyPr/>
        <a:lstStyle/>
        <a:p>
          <a:r>
            <a:rPr lang="en-US" dirty="0"/>
            <a:t>A data manipulation  tool which comes with the extremely flexible </a:t>
          </a:r>
          <a:r>
            <a:rPr lang="en-US" dirty="0" err="1"/>
            <a:t>dataframe</a:t>
          </a:r>
          <a:r>
            <a:rPr lang="en-US" dirty="0"/>
            <a:t> type</a:t>
          </a:r>
        </a:p>
      </dgm:t>
    </dgm:pt>
    <dgm:pt modelId="{767797A1-19E1-470A-BDDA-BB6736065D3B}" type="parTrans" cxnId="{49ECF529-F499-4EF3-BC27-5C15BE7EE59B}">
      <dgm:prSet/>
      <dgm:spPr/>
      <dgm:t>
        <a:bodyPr/>
        <a:lstStyle/>
        <a:p>
          <a:endParaRPr lang="en-US"/>
        </a:p>
      </dgm:t>
    </dgm:pt>
    <dgm:pt modelId="{29123AD4-A420-4E1B-90E4-C330A3F0493B}" type="sibTrans" cxnId="{49ECF529-F499-4EF3-BC27-5C15BE7EE59B}">
      <dgm:prSet/>
      <dgm:spPr/>
      <dgm:t>
        <a:bodyPr/>
        <a:lstStyle/>
        <a:p>
          <a:endParaRPr lang="en-US"/>
        </a:p>
      </dgm:t>
    </dgm:pt>
    <dgm:pt modelId="{9AC290B2-2994-4861-964C-2A4AD1AD6DA6}">
      <dgm:prSet phldrT="[Text]"/>
      <dgm:spPr/>
      <dgm:t>
        <a:bodyPr/>
        <a:lstStyle/>
        <a:p>
          <a:r>
            <a:rPr lang="en-US" dirty="0"/>
            <a:t>Panda’s </a:t>
          </a:r>
          <a:r>
            <a:rPr lang="en-US" dirty="0" err="1"/>
            <a:t>dataframes</a:t>
          </a:r>
          <a:r>
            <a:rPr lang="en-US" dirty="0"/>
            <a:t> supported all datatypes and rapid file creation/reading</a:t>
          </a:r>
        </a:p>
      </dgm:t>
    </dgm:pt>
    <dgm:pt modelId="{CC0600FE-BAC3-4774-9DF6-387CDC2A71EE}" type="parTrans" cxnId="{BCC9BB26-3094-4051-BB16-7416C5FFB85E}">
      <dgm:prSet/>
      <dgm:spPr/>
      <dgm:t>
        <a:bodyPr/>
        <a:lstStyle/>
        <a:p>
          <a:endParaRPr lang="en-US"/>
        </a:p>
      </dgm:t>
    </dgm:pt>
    <dgm:pt modelId="{43F7F614-E3EB-428D-8E97-750133218397}" type="sibTrans" cxnId="{BCC9BB26-3094-4051-BB16-7416C5FFB85E}">
      <dgm:prSet/>
      <dgm:spPr/>
      <dgm:t>
        <a:bodyPr/>
        <a:lstStyle/>
        <a:p>
          <a:endParaRPr lang="en-US"/>
        </a:p>
      </dgm:t>
    </dgm:pt>
    <dgm:pt modelId="{D7AA6F7B-4CAC-44F2-B276-21A8EB59497B}">
      <dgm:prSet phldrT="[Text]"/>
      <dgm:spPr/>
      <dgm:t>
        <a:bodyPr/>
        <a:lstStyle/>
        <a:p>
          <a:endParaRPr lang="en-US" dirty="0"/>
        </a:p>
      </dgm:t>
    </dgm:pt>
    <dgm:pt modelId="{0A51031B-D9AE-4E84-94D8-BD179812DA72}" type="parTrans" cxnId="{B3480C49-8525-47C7-8B8F-AB68042EA591}">
      <dgm:prSet/>
      <dgm:spPr/>
      <dgm:t>
        <a:bodyPr/>
        <a:lstStyle/>
        <a:p>
          <a:endParaRPr lang="en-US"/>
        </a:p>
      </dgm:t>
    </dgm:pt>
    <dgm:pt modelId="{DF929BD5-D4BA-46E6-873C-168391C88C52}" type="sibTrans" cxnId="{B3480C49-8525-47C7-8B8F-AB68042EA591}">
      <dgm:prSet/>
      <dgm:spPr/>
      <dgm:t>
        <a:bodyPr/>
        <a:lstStyle/>
        <a:p>
          <a:endParaRPr lang="en-US"/>
        </a:p>
      </dgm:t>
    </dgm:pt>
    <dgm:pt modelId="{52B87E7C-9D24-4B4A-BEB4-DE271C184E6E}" type="pres">
      <dgm:prSet presAssocID="{FCD07809-D618-41BC-985A-E3E5C51F281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DABD6A9-88B8-46A6-B77B-D97A0DA2DBE8}" type="pres">
      <dgm:prSet presAssocID="{870729E9-A677-4A42-9AFF-C997B9E0711B}" presName="composite" presStyleCnt="0"/>
      <dgm:spPr/>
    </dgm:pt>
    <dgm:pt modelId="{E5A2FA0C-6831-42B7-B1B9-7B55A5F108CD}" type="pres">
      <dgm:prSet presAssocID="{870729E9-A677-4A42-9AFF-C997B9E0711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F790F6E-B6F5-47CB-B9AE-AF5533EC1222}" type="pres">
      <dgm:prSet presAssocID="{870729E9-A677-4A42-9AFF-C997B9E0711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7976924-E2E8-4866-AA84-6A8B9CEC6D66}" type="pres">
      <dgm:prSet presAssocID="{870729E9-A677-4A42-9AFF-C997B9E0711B}" presName="Accent" presStyleLbl="parChTrans1D1" presStyleIdx="0" presStyleCnt="3"/>
      <dgm:spPr/>
    </dgm:pt>
    <dgm:pt modelId="{90686D98-99F9-4A9F-B7EE-533BF1284C65}" type="pres">
      <dgm:prSet presAssocID="{870729E9-A677-4A42-9AFF-C997B9E0711B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E7C2E9BC-9F4E-4F3C-9022-2C258767890C}" type="pres">
      <dgm:prSet presAssocID="{629E44A7-2597-4840-AC86-48AA66ECCB4F}" presName="sibTrans" presStyleCnt="0"/>
      <dgm:spPr/>
    </dgm:pt>
    <dgm:pt modelId="{817F6F32-3C6A-451F-8269-FB1AD5D7013C}" type="pres">
      <dgm:prSet presAssocID="{3131B084-8300-4254-80E8-8A5B4AFDF80C}" presName="composite" presStyleCnt="0"/>
      <dgm:spPr/>
    </dgm:pt>
    <dgm:pt modelId="{0061A237-10AC-4CFE-B0A3-D71238728053}" type="pres">
      <dgm:prSet presAssocID="{3131B084-8300-4254-80E8-8A5B4AFDF80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9758F49-5CE9-4566-B98C-4B8FAE0848D8}" type="pres">
      <dgm:prSet presAssocID="{3131B084-8300-4254-80E8-8A5B4AFDF80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3E1F174-EF52-4CA9-937C-A36C5D1D2056}" type="pres">
      <dgm:prSet presAssocID="{3131B084-8300-4254-80E8-8A5B4AFDF80C}" presName="Accent" presStyleLbl="parChTrans1D1" presStyleIdx="1" presStyleCnt="3"/>
      <dgm:spPr/>
    </dgm:pt>
    <dgm:pt modelId="{40B5902B-4605-48C6-82DF-7D0401FD59B7}" type="pres">
      <dgm:prSet presAssocID="{3131B084-8300-4254-80E8-8A5B4AFDF80C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C620CFF-DBBE-48B3-A49D-1FCAFA16862C}" type="pres">
      <dgm:prSet presAssocID="{D3D933FB-FA37-4C40-9E55-C7D3D80E5DE3}" presName="sibTrans" presStyleCnt="0"/>
      <dgm:spPr/>
    </dgm:pt>
    <dgm:pt modelId="{BEE3CB40-CD41-4109-925E-F345121717D9}" type="pres">
      <dgm:prSet presAssocID="{CD0E965D-4B6E-4645-BC9C-E56F9B94DAE3}" presName="composite" presStyleCnt="0"/>
      <dgm:spPr/>
    </dgm:pt>
    <dgm:pt modelId="{C35DB58D-BC33-45F4-89F8-78B54475A88D}" type="pres">
      <dgm:prSet presAssocID="{CD0E965D-4B6E-4645-BC9C-E56F9B94DAE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985AD0C-AF2E-4584-BC01-4F9C20AE81DF}" type="pres">
      <dgm:prSet presAssocID="{CD0E965D-4B6E-4645-BC9C-E56F9B94DAE3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B6364F7-78A9-48A9-9A1C-47C0B881EE5E}" type="pres">
      <dgm:prSet presAssocID="{CD0E965D-4B6E-4645-BC9C-E56F9B94DAE3}" presName="Accent" presStyleLbl="parChTrans1D1" presStyleIdx="2" presStyleCnt="3"/>
      <dgm:spPr/>
    </dgm:pt>
    <dgm:pt modelId="{2ED54C4C-C596-4673-9F23-5A60E5E52C42}" type="pres">
      <dgm:prSet presAssocID="{CD0E965D-4B6E-4645-BC9C-E56F9B94DAE3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864AE01-B407-4C3D-8D4C-F71918D0025F}" type="presOf" srcId="{870729E9-A677-4A42-9AFF-C997B9E0711B}" destId="{EF790F6E-B6F5-47CB-B9AE-AF5533EC1222}" srcOrd="0" destOrd="0" presId="urn:microsoft.com/office/officeart/2011/layout/TabList"/>
    <dgm:cxn modelId="{F359CD0D-5D59-4A40-B03F-566F16EC3D48}" type="presOf" srcId="{BFD4F453-D24E-46D0-9B7A-8D4B5ABFDF65}" destId="{C35DB58D-BC33-45F4-89F8-78B54475A88D}" srcOrd="0" destOrd="0" presId="urn:microsoft.com/office/officeart/2011/layout/TabList"/>
    <dgm:cxn modelId="{EC712B0E-677A-4E91-BA2C-342E2DF8EBCA}" type="presOf" srcId="{6A690DC7-CEEE-4CDA-B833-0E0E8EAAD355}" destId="{2ED54C4C-C596-4673-9F23-5A60E5E52C42}" srcOrd="0" destOrd="0" presId="urn:microsoft.com/office/officeart/2011/layout/TabList"/>
    <dgm:cxn modelId="{33C9880F-C425-4BB9-A2D9-38829C826284}" type="presOf" srcId="{FCD07809-D618-41BC-985A-E3E5C51F281F}" destId="{52B87E7C-9D24-4B4A-BEB4-DE271C184E6E}" srcOrd="0" destOrd="0" presId="urn:microsoft.com/office/officeart/2011/layout/TabList"/>
    <dgm:cxn modelId="{5A32B912-5249-4F78-896F-F87C796B331A}" srcId="{FCD07809-D618-41BC-985A-E3E5C51F281F}" destId="{3131B084-8300-4254-80E8-8A5B4AFDF80C}" srcOrd="1" destOrd="0" parTransId="{64A5D137-B9E4-4C0E-9858-7EEA234CCBF0}" sibTransId="{D3D933FB-FA37-4C40-9E55-C7D3D80E5DE3}"/>
    <dgm:cxn modelId="{82C20A13-E6C5-44FD-9FAC-2E7016A67603}" type="presOf" srcId="{FA50D2C6-731F-4274-B630-E5A82330DB89}" destId="{0061A237-10AC-4CFE-B0A3-D71238728053}" srcOrd="0" destOrd="0" presId="urn:microsoft.com/office/officeart/2011/layout/TabList"/>
    <dgm:cxn modelId="{67F79016-D598-4BAD-8776-DBDE24DA9FAC}" srcId="{3131B084-8300-4254-80E8-8A5B4AFDF80C}" destId="{FA50D2C6-731F-4274-B630-E5A82330DB89}" srcOrd="0" destOrd="0" parTransId="{0BF7FD86-4448-43A7-81A5-1870E548246F}" sibTransId="{D412C46F-74B1-41B4-AB31-AD1524C8F8FA}"/>
    <dgm:cxn modelId="{BACCD125-F4C6-47B8-AAC1-6BB5AADA92B7}" srcId="{870729E9-A677-4A42-9AFF-C997B9E0711B}" destId="{95FBC0EF-3A95-469C-B0A7-95FC6BF46D8F}" srcOrd="0" destOrd="0" parTransId="{1F91B948-2B3A-4BBC-98DB-6414D60585C0}" sibTransId="{929061FF-CDD1-4DFC-B6E9-DEC8522EFB17}"/>
    <dgm:cxn modelId="{BCC9BB26-3094-4051-BB16-7416C5FFB85E}" srcId="{79377902-807A-49F7-9946-D118DCC98C98}" destId="{9AC290B2-2994-4861-964C-2A4AD1AD6DA6}" srcOrd="1" destOrd="0" parTransId="{CC0600FE-BAC3-4774-9DF6-387CDC2A71EE}" sibTransId="{43F7F614-E3EB-428D-8E97-750133218397}"/>
    <dgm:cxn modelId="{18B4FB28-E041-40A0-A6DF-16317547E328}" type="presOf" srcId="{732B6412-D9E8-43BE-BBF1-D4902792A55C}" destId="{2ED54C4C-C596-4673-9F23-5A60E5E52C42}" srcOrd="0" destOrd="5" presId="urn:microsoft.com/office/officeart/2011/layout/TabList"/>
    <dgm:cxn modelId="{49ECF529-F499-4EF3-BC27-5C15BE7EE59B}" srcId="{79377902-807A-49F7-9946-D118DCC98C98}" destId="{8D5BA9A6-7F4B-4FAD-A3E4-68CD9E4D89C7}" srcOrd="0" destOrd="0" parTransId="{767797A1-19E1-470A-BDDA-BB6736065D3B}" sibTransId="{29123AD4-A420-4E1B-90E4-C330A3F0493B}"/>
    <dgm:cxn modelId="{1C15C12A-1A96-465F-BF90-1FF855B24F96}" srcId="{CD0E965D-4B6E-4645-BC9C-E56F9B94DAE3}" destId="{B01B9BB0-D6EC-4476-ABB9-F46E0D457204}" srcOrd="2" destOrd="0" parTransId="{D417C59A-BA4C-44CD-AFD7-9CC3AE7A788F}" sibTransId="{0B112CCB-1552-426A-ADF6-13A74E94F504}"/>
    <dgm:cxn modelId="{83536834-5757-4222-87D9-CFE4554F5520}" srcId="{CD0E965D-4B6E-4645-BC9C-E56F9B94DAE3}" destId="{BFD4F453-D24E-46D0-9B7A-8D4B5ABFDF65}" srcOrd="0" destOrd="0" parTransId="{ACDEE2F3-A233-4B34-8A61-B31802F207C4}" sibTransId="{39500EAE-4399-4194-959D-E7B113B6E190}"/>
    <dgm:cxn modelId="{86FA8034-09F2-48A7-8B82-D3857B653C57}" type="presOf" srcId="{B2C3CE44-CF6B-41FC-8CFD-D5D9A2590707}" destId="{2ED54C4C-C596-4673-9F23-5A60E5E52C42}" srcOrd="0" destOrd="2" presId="urn:microsoft.com/office/officeart/2011/layout/TabList"/>
    <dgm:cxn modelId="{E564A834-CAED-4CF9-8859-0626DE71B816}" srcId="{7AE7095B-A5F5-4E76-A0CD-0B84012807D5}" destId="{E5BBF645-F752-472A-9AA2-768A842D6B15}" srcOrd="0" destOrd="0" parTransId="{44CBF59C-646E-40E5-9095-48AA908F6893}" sibTransId="{7F873B13-992B-4219-B02A-8675F5E7645E}"/>
    <dgm:cxn modelId="{ED8CB038-DC60-44EB-9314-1C5C5FA835E8}" srcId="{FCD07809-D618-41BC-985A-E3E5C51F281F}" destId="{CD0E965D-4B6E-4645-BC9C-E56F9B94DAE3}" srcOrd="2" destOrd="0" parTransId="{19CF9D7B-0298-4DF5-98E0-A2A25A936B7B}" sibTransId="{E954032F-05BA-45C8-92A9-169499CDA94C}"/>
    <dgm:cxn modelId="{F0B32660-8268-4093-A523-B593E5486209}" type="presOf" srcId="{8D5BA9A6-7F4B-4FAD-A3E4-68CD9E4D89C7}" destId="{40B5902B-4605-48C6-82DF-7D0401FD59B7}" srcOrd="0" destOrd="2" presId="urn:microsoft.com/office/officeart/2011/layout/TabList"/>
    <dgm:cxn modelId="{DE545D60-A749-49FF-96E0-24475543D3E0}" type="presOf" srcId="{3131B084-8300-4254-80E8-8A5B4AFDF80C}" destId="{19758F49-5CE9-4566-B98C-4B8FAE0848D8}" srcOrd="0" destOrd="0" presId="urn:microsoft.com/office/officeart/2011/layout/TabList"/>
    <dgm:cxn modelId="{ABDD3563-F93B-4795-A279-FCC65164F3EC}" srcId="{870729E9-A677-4A42-9AFF-C997B9E0711B}" destId="{7AE7095B-A5F5-4E76-A0CD-0B84012807D5}" srcOrd="1" destOrd="0" parTransId="{7F73DC1C-AA67-46B2-BD7C-0ACF9DB25A00}" sibTransId="{3C22C757-3DBF-4D4E-95A4-F97B0DBB44A8}"/>
    <dgm:cxn modelId="{CD51D145-4535-45DC-A870-89155817395C}" type="presOf" srcId="{F0809F4B-C690-47AE-9574-41299CFD4500}" destId="{40B5902B-4605-48C6-82DF-7D0401FD59B7}" srcOrd="0" destOrd="0" presId="urn:microsoft.com/office/officeart/2011/layout/TabList"/>
    <dgm:cxn modelId="{B3480C49-8525-47C7-8B8F-AB68042EA591}" srcId="{79377902-807A-49F7-9946-D118DCC98C98}" destId="{D7AA6F7B-4CAC-44F2-B276-21A8EB59497B}" srcOrd="2" destOrd="0" parTransId="{0A51031B-D9AE-4E84-94D8-BD179812DA72}" sibTransId="{DF929BD5-D4BA-46E6-873C-168391C88C52}"/>
    <dgm:cxn modelId="{FD43D24D-CA75-465C-B434-FBE29BFB8E9A}" srcId="{6A690DC7-CEEE-4CDA-B833-0E0E8EAAD355}" destId="{11A60CB6-C2CE-4D76-B6BA-1CBC62E77B8B}" srcOrd="0" destOrd="0" parTransId="{E758EDCD-33D5-4AD8-81CC-7588E7FBAB15}" sibTransId="{62124C8A-9BCF-49CE-88E8-60A17FB785B3}"/>
    <dgm:cxn modelId="{0EF7DF6E-40C0-4315-A85D-1BF0FF7AF414}" type="presOf" srcId="{7AE7095B-A5F5-4E76-A0CD-0B84012807D5}" destId="{90686D98-99F9-4A9F-B7EE-533BF1284C65}" srcOrd="0" destOrd="0" presId="urn:microsoft.com/office/officeart/2011/layout/TabList"/>
    <dgm:cxn modelId="{11DA8571-E077-48DB-9B80-801164851B23}" type="presOf" srcId="{95FBC0EF-3A95-469C-B0A7-95FC6BF46D8F}" destId="{E5A2FA0C-6831-42B7-B1B9-7B55A5F108CD}" srcOrd="0" destOrd="0" presId="urn:microsoft.com/office/officeart/2011/layout/TabList"/>
    <dgm:cxn modelId="{5F3EFE79-F8F8-4157-8ACA-D81DCFFC5314}" type="presOf" srcId="{B01B9BB0-D6EC-4476-ABB9-F46E0D457204}" destId="{2ED54C4C-C596-4673-9F23-5A60E5E52C42}" srcOrd="0" destOrd="3" presId="urn:microsoft.com/office/officeart/2011/layout/TabList"/>
    <dgm:cxn modelId="{BC962E83-214A-4DBB-8E01-47593143FC02}" type="presOf" srcId="{79377902-807A-49F7-9946-D118DCC98C98}" destId="{40B5902B-4605-48C6-82DF-7D0401FD59B7}" srcOrd="0" destOrd="1" presId="urn:microsoft.com/office/officeart/2011/layout/TabList"/>
    <dgm:cxn modelId="{2C38BF8E-4CDD-419F-8171-44D6A0531D31}" type="presOf" srcId="{11A60CB6-C2CE-4D76-B6BA-1CBC62E77B8B}" destId="{2ED54C4C-C596-4673-9F23-5A60E5E52C42}" srcOrd="0" destOrd="1" presId="urn:microsoft.com/office/officeart/2011/layout/TabList"/>
    <dgm:cxn modelId="{8C8F5896-0ED9-42FE-889A-3AAD91868C7E}" srcId="{B01B9BB0-D6EC-4476-ABB9-F46E0D457204}" destId="{991A8717-92DA-489F-BD88-1F9B4515F210}" srcOrd="0" destOrd="0" parTransId="{EB9EF984-A7D9-49A4-AD8F-2D4E4EBCC80A}" sibTransId="{61954B90-566C-44F9-85A4-DFB88539DD71}"/>
    <dgm:cxn modelId="{318AA5A6-C2D1-4C48-8D75-BF8FAAD4B36F}" srcId="{CD0E965D-4B6E-4645-BC9C-E56F9B94DAE3}" destId="{6A690DC7-CEEE-4CDA-B833-0E0E8EAAD355}" srcOrd="1" destOrd="0" parTransId="{C82F8828-D9E2-4894-A1DE-3D085E2D7725}" sibTransId="{A5C8DBD5-352E-495A-84C4-2A55595D3A91}"/>
    <dgm:cxn modelId="{F320A9B1-EF55-4F0B-B987-012236DE2F26}" type="presOf" srcId="{991A8717-92DA-489F-BD88-1F9B4515F210}" destId="{2ED54C4C-C596-4673-9F23-5A60E5E52C42}" srcOrd="0" destOrd="4" presId="urn:microsoft.com/office/officeart/2011/layout/TabList"/>
    <dgm:cxn modelId="{B04E65B2-D544-4518-81D8-119CBC06D95E}" srcId="{3131B084-8300-4254-80E8-8A5B4AFDF80C}" destId="{79377902-807A-49F7-9946-D118DCC98C98}" srcOrd="2" destOrd="0" parTransId="{41030F3F-0DAF-4619-80E0-0ED8DE21F670}" sibTransId="{43E1ABED-FE20-451B-A23C-BF0CB4874953}"/>
    <dgm:cxn modelId="{3832ADB6-AF74-44DF-B60C-912FA8E522AD}" srcId="{FCD07809-D618-41BC-985A-E3E5C51F281F}" destId="{870729E9-A677-4A42-9AFF-C997B9E0711B}" srcOrd="0" destOrd="0" parTransId="{1078D2B7-9EFE-4379-BF69-3325765562E6}" sibTransId="{629E44A7-2597-4840-AC86-48AA66ECCB4F}"/>
    <dgm:cxn modelId="{881C68D0-05F8-4A78-A036-32C5DE591A5B}" type="presOf" srcId="{9AC290B2-2994-4861-964C-2A4AD1AD6DA6}" destId="{40B5902B-4605-48C6-82DF-7D0401FD59B7}" srcOrd="0" destOrd="3" presId="urn:microsoft.com/office/officeart/2011/layout/TabList"/>
    <dgm:cxn modelId="{C796E1DC-BA08-41AE-81DE-5426DBE32171}" type="presOf" srcId="{CD0E965D-4B6E-4645-BC9C-E56F9B94DAE3}" destId="{A985AD0C-AF2E-4584-BC01-4F9C20AE81DF}" srcOrd="0" destOrd="0" presId="urn:microsoft.com/office/officeart/2011/layout/TabList"/>
    <dgm:cxn modelId="{AEEBC5DF-E4D9-4506-A66E-EDC5A5D5FA54}" srcId="{B01B9BB0-D6EC-4476-ABB9-F46E0D457204}" destId="{732B6412-D9E8-43BE-BBF1-D4902792A55C}" srcOrd="1" destOrd="0" parTransId="{7D2F79F0-8023-43EA-A9C4-D4AA0CB72FEA}" sibTransId="{4A378C7D-7008-4442-B2D9-0ACF40BB8960}"/>
    <dgm:cxn modelId="{8BB46EF1-8C0A-4FA0-8B61-070B12ABA0B3}" srcId="{3131B084-8300-4254-80E8-8A5B4AFDF80C}" destId="{F0809F4B-C690-47AE-9574-41299CFD4500}" srcOrd="1" destOrd="0" parTransId="{239A7E67-3457-49CD-848F-91D95091E9DE}" sibTransId="{A56571A2-66CD-412A-A32B-356EE7A2A9EB}"/>
    <dgm:cxn modelId="{3F0CE2F4-0585-4108-BE6F-2ED8E44A88DD}" type="presOf" srcId="{E5BBF645-F752-472A-9AA2-768A842D6B15}" destId="{90686D98-99F9-4A9F-B7EE-533BF1284C65}" srcOrd="0" destOrd="1" presId="urn:microsoft.com/office/officeart/2011/layout/TabList"/>
    <dgm:cxn modelId="{8CC2B2FB-8192-4EC2-B74F-21F98442F987}" type="presOf" srcId="{D7AA6F7B-4CAC-44F2-B276-21A8EB59497B}" destId="{40B5902B-4605-48C6-82DF-7D0401FD59B7}" srcOrd="0" destOrd="4" presId="urn:microsoft.com/office/officeart/2011/layout/TabList"/>
    <dgm:cxn modelId="{87ADEEFC-E4D4-4852-9935-9FBDEC4A7A53}" srcId="{6A690DC7-CEEE-4CDA-B833-0E0E8EAAD355}" destId="{B2C3CE44-CF6B-41FC-8CFD-D5D9A2590707}" srcOrd="1" destOrd="0" parTransId="{493EAA37-491C-4C5A-A8A1-01F2985F4380}" sibTransId="{6834F2FA-494B-4CB5-8473-FBFF07C195D3}"/>
    <dgm:cxn modelId="{7A296670-9411-4277-9054-C3ACA5B7639D}" type="presParOf" srcId="{52B87E7C-9D24-4B4A-BEB4-DE271C184E6E}" destId="{5DABD6A9-88B8-46A6-B77B-D97A0DA2DBE8}" srcOrd="0" destOrd="0" presId="urn:microsoft.com/office/officeart/2011/layout/TabList"/>
    <dgm:cxn modelId="{59ADB501-CB3C-402E-B208-2E6B29B57231}" type="presParOf" srcId="{5DABD6A9-88B8-46A6-B77B-D97A0DA2DBE8}" destId="{E5A2FA0C-6831-42B7-B1B9-7B55A5F108CD}" srcOrd="0" destOrd="0" presId="urn:microsoft.com/office/officeart/2011/layout/TabList"/>
    <dgm:cxn modelId="{CC49E876-6A6B-42D1-81C7-C8D69C532FBA}" type="presParOf" srcId="{5DABD6A9-88B8-46A6-B77B-D97A0DA2DBE8}" destId="{EF790F6E-B6F5-47CB-B9AE-AF5533EC1222}" srcOrd="1" destOrd="0" presId="urn:microsoft.com/office/officeart/2011/layout/TabList"/>
    <dgm:cxn modelId="{10D8514F-D8AA-4686-82CC-31D73BAE3F6F}" type="presParOf" srcId="{5DABD6A9-88B8-46A6-B77B-D97A0DA2DBE8}" destId="{27976924-E2E8-4866-AA84-6A8B9CEC6D66}" srcOrd="2" destOrd="0" presId="urn:microsoft.com/office/officeart/2011/layout/TabList"/>
    <dgm:cxn modelId="{3DB3E88F-8D83-498D-B588-260C728BC04A}" type="presParOf" srcId="{52B87E7C-9D24-4B4A-BEB4-DE271C184E6E}" destId="{90686D98-99F9-4A9F-B7EE-533BF1284C65}" srcOrd="1" destOrd="0" presId="urn:microsoft.com/office/officeart/2011/layout/TabList"/>
    <dgm:cxn modelId="{C8454352-FE8A-48D2-A7D9-82147FC1EE98}" type="presParOf" srcId="{52B87E7C-9D24-4B4A-BEB4-DE271C184E6E}" destId="{E7C2E9BC-9F4E-4F3C-9022-2C258767890C}" srcOrd="2" destOrd="0" presId="urn:microsoft.com/office/officeart/2011/layout/TabList"/>
    <dgm:cxn modelId="{E099522D-0B5F-4824-B431-0FF5EF055F6A}" type="presParOf" srcId="{52B87E7C-9D24-4B4A-BEB4-DE271C184E6E}" destId="{817F6F32-3C6A-451F-8269-FB1AD5D7013C}" srcOrd="3" destOrd="0" presId="urn:microsoft.com/office/officeart/2011/layout/TabList"/>
    <dgm:cxn modelId="{AAB41341-3487-402E-A45B-F905F3F7DD5A}" type="presParOf" srcId="{817F6F32-3C6A-451F-8269-FB1AD5D7013C}" destId="{0061A237-10AC-4CFE-B0A3-D71238728053}" srcOrd="0" destOrd="0" presId="urn:microsoft.com/office/officeart/2011/layout/TabList"/>
    <dgm:cxn modelId="{768EFD28-4FE3-4BBF-AE2C-D6F13EA9FB99}" type="presParOf" srcId="{817F6F32-3C6A-451F-8269-FB1AD5D7013C}" destId="{19758F49-5CE9-4566-B98C-4B8FAE0848D8}" srcOrd="1" destOrd="0" presId="urn:microsoft.com/office/officeart/2011/layout/TabList"/>
    <dgm:cxn modelId="{CAC8D743-7057-4DBF-9952-C866BA8F646D}" type="presParOf" srcId="{817F6F32-3C6A-451F-8269-FB1AD5D7013C}" destId="{E3E1F174-EF52-4CA9-937C-A36C5D1D2056}" srcOrd="2" destOrd="0" presId="urn:microsoft.com/office/officeart/2011/layout/TabList"/>
    <dgm:cxn modelId="{8C5970F0-53EE-41FF-AD6A-01997ACF96BA}" type="presParOf" srcId="{52B87E7C-9D24-4B4A-BEB4-DE271C184E6E}" destId="{40B5902B-4605-48C6-82DF-7D0401FD59B7}" srcOrd="4" destOrd="0" presId="urn:microsoft.com/office/officeart/2011/layout/TabList"/>
    <dgm:cxn modelId="{06FB3B26-AF62-4F04-80B3-A320BC6C5FC6}" type="presParOf" srcId="{52B87E7C-9D24-4B4A-BEB4-DE271C184E6E}" destId="{3C620CFF-DBBE-48B3-A49D-1FCAFA16862C}" srcOrd="5" destOrd="0" presId="urn:microsoft.com/office/officeart/2011/layout/TabList"/>
    <dgm:cxn modelId="{17EB9FC0-A624-4087-9DBC-D2D1FCECBAEE}" type="presParOf" srcId="{52B87E7C-9D24-4B4A-BEB4-DE271C184E6E}" destId="{BEE3CB40-CD41-4109-925E-F345121717D9}" srcOrd="6" destOrd="0" presId="urn:microsoft.com/office/officeart/2011/layout/TabList"/>
    <dgm:cxn modelId="{F6F52E48-C3D1-43F9-B922-4DB88B6F42B8}" type="presParOf" srcId="{BEE3CB40-CD41-4109-925E-F345121717D9}" destId="{C35DB58D-BC33-45F4-89F8-78B54475A88D}" srcOrd="0" destOrd="0" presId="urn:microsoft.com/office/officeart/2011/layout/TabList"/>
    <dgm:cxn modelId="{EEAE1B8A-C185-448C-9321-E85A58DE8F6D}" type="presParOf" srcId="{BEE3CB40-CD41-4109-925E-F345121717D9}" destId="{A985AD0C-AF2E-4584-BC01-4F9C20AE81DF}" srcOrd="1" destOrd="0" presId="urn:microsoft.com/office/officeart/2011/layout/TabList"/>
    <dgm:cxn modelId="{40E87222-F0DD-4A6D-BB1B-6834AF99BD3A}" type="presParOf" srcId="{BEE3CB40-CD41-4109-925E-F345121717D9}" destId="{8B6364F7-78A9-48A9-9A1C-47C0B881EE5E}" srcOrd="2" destOrd="0" presId="urn:microsoft.com/office/officeart/2011/layout/TabList"/>
    <dgm:cxn modelId="{9687B369-4211-414A-AA88-9F4A27FDBBA6}" type="presParOf" srcId="{52B87E7C-9D24-4B4A-BEB4-DE271C184E6E}" destId="{2ED54C4C-C596-4673-9F23-5A60E5E52C4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154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Track Stocks over time and compare them With prediction Profiles</a:t>
          </a:r>
        </a:p>
      </dsp:txBody>
      <dsp:txXfrm>
        <a:off x="35606" y="240654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2154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DNN Models predict stock trends with up-to-date Accuracy Ratings</a:t>
          </a:r>
        </a:p>
      </dsp:txBody>
      <dsp:txXfrm>
        <a:off x="3538574" y="240654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21547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40911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406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Simple and Efficient; the exact functionality you want without delay</a:t>
          </a:r>
        </a:p>
      </dsp:txBody>
      <dsp:txXfrm>
        <a:off x="7041543" y="2406548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A565F-19B9-4342-A909-A476F80E5332}">
      <dsp:nvSpPr>
        <dsp:cNvPr id="0" name=""/>
        <dsp:cNvSpPr/>
      </dsp:nvSpPr>
      <dsp:spPr>
        <a:xfrm>
          <a:off x="528696" y="428484"/>
          <a:ext cx="2494516" cy="211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28A7E-AB63-4BB5-A0D3-FEEAF9337C4A}">
      <dsp:nvSpPr>
        <dsp:cNvPr id="0" name=""/>
        <dsp:cNvSpPr/>
      </dsp:nvSpPr>
      <dsp:spPr>
        <a:xfrm>
          <a:off x="2691033" y="724256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See the trends alongside the predictions</a:t>
          </a:r>
        </a:p>
      </dsp:txBody>
      <dsp:txXfrm>
        <a:off x="2725678" y="758901"/>
        <a:ext cx="1113573" cy="1161837"/>
      </dsp:txXfrm>
    </dsp:sp>
    <dsp:sp modelId="{F14DE368-9142-43B6-A226-EFDD5977F029}">
      <dsp:nvSpPr>
        <dsp:cNvPr id="0" name=""/>
        <dsp:cNvSpPr/>
      </dsp:nvSpPr>
      <dsp:spPr>
        <a:xfrm>
          <a:off x="528696" y="25469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Stock Histories</a:t>
          </a:r>
        </a:p>
      </dsp:txBody>
      <dsp:txXfrm>
        <a:off x="528696" y="25469"/>
        <a:ext cx="2494516" cy="363951"/>
      </dsp:txXfrm>
    </dsp:sp>
    <dsp:sp modelId="{695AE8D8-C61A-416E-943D-BDE23508C847}">
      <dsp:nvSpPr>
        <dsp:cNvPr id="0" name=""/>
        <dsp:cNvSpPr/>
      </dsp:nvSpPr>
      <dsp:spPr>
        <a:xfrm>
          <a:off x="4254103" y="428484"/>
          <a:ext cx="2494516" cy="211358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A828-B0FA-48F3-8556-6437AA86985B}">
      <dsp:nvSpPr>
        <dsp:cNvPr id="0" name=""/>
        <dsp:cNvSpPr/>
      </dsp:nvSpPr>
      <dsp:spPr>
        <a:xfrm>
          <a:off x="6416440" y="724256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 a set of stocks and a model to predict them </a:t>
          </a:r>
        </a:p>
      </dsp:txBody>
      <dsp:txXfrm>
        <a:off x="6451085" y="758901"/>
        <a:ext cx="1113573" cy="1161837"/>
      </dsp:txXfrm>
    </dsp:sp>
    <dsp:sp modelId="{8CF644E7-1027-4817-A62D-B72AE76DF9A3}">
      <dsp:nvSpPr>
        <dsp:cNvPr id="0" name=""/>
        <dsp:cNvSpPr/>
      </dsp:nvSpPr>
      <dsp:spPr>
        <a:xfrm>
          <a:off x="4254103" y="25469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Prediction Sets</a:t>
          </a:r>
        </a:p>
      </dsp:txBody>
      <dsp:txXfrm>
        <a:off x="4254103" y="25469"/>
        <a:ext cx="2494516" cy="363951"/>
      </dsp:txXfrm>
    </dsp:sp>
    <dsp:sp modelId="{32DA5B18-EA18-485B-A5AF-4F17AAB435C3}">
      <dsp:nvSpPr>
        <dsp:cNvPr id="0" name=""/>
        <dsp:cNvSpPr/>
      </dsp:nvSpPr>
      <dsp:spPr>
        <a:xfrm>
          <a:off x="2391399" y="3279609"/>
          <a:ext cx="2494516" cy="211358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51237-040D-48B0-B1E8-82A653B654B0}">
      <dsp:nvSpPr>
        <dsp:cNvPr id="0" name=""/>
        <dsp:cNvSpPr/>
      </dsp:nvSpPr>
      <dsp:spPr>
        <a:xfrm>
          <a:off x="4553737" y="3575380"/>
          <a:ext cx="1182863" cy="12311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DNNs to fine-tune the predictions made</a:t>
          </a:r>
        </a:p>
      </dsp:txBody>
      <dsp:txXfrm>
        <a:off x="4588382" y="3610025"/>
        <a:ext cx="1113573" cy="1161837"/>
      </dsp:txXfrm>
    </dsp:sp>
    <dsp:sp modelId="{2BE9A8A4-9482-435B-A6E9-45290D48C381}">
      <dsp:nvSpPr>
        <dsp:cNvPr id="0" name=""/>
        <dsp:cNvSpPr/>
      </dsp:nvSpPr>
      <dsp:spPr>
        <a:xfrm>
          <a:off x="2391399" y="2876593"/>
          <a:ext cx="2494516" cy="363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Multiple DNN Models</a:t>
          </a:r>
        </a:p>
      </dsp:txBody>
      <dsp:txXfrm>
        <a:off x="2391399" y="2876593"/>
        <a:ext cx="2494516" cy="363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364F7-78A9-48A9-9A1C-47C0B881EE5E}">
      <dsp:nvSpPr>
        <dsp:cNvPr id="0" name=""/>
        <dsp:cNvSpPr/>
      </dsp:nvSpPr>
      <dsp:spPr>
        <a:xfrm>
          <a:off x="0" y="2786344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1F174-EF52-4CA9-937C-A36C5D1D2056}">
      <dsp:nvSpPr>
        <dsp:cNvPr id="0" name=""/>
        <dsp:cNvSpPr/>
      </dsp:nvSpPr>
      <dsp:spPr>
        <a:xfrm>
          <a:off x="0" y="1589565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76924-E2E8-4866-AA84-6A8B9CEC6D66}">
      <dsp:nvSpPr>
        <dsp:cNvPr id="0" name=""/>
        <dsp:cNvSpPr/>
      </dsp:nvSpPr>
      <dsp:spPr>
        <a:xfrm>
          <a:off x="0" y="392785"/>
          <a:ext cx="90932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2FA0C-6831-42B7-B1B9-7B55A5F108CD}">
      <dsp:nvSpPr>
        <dsp:cNvPr id="0" name=""/>
        <dsp:cNvSpPr/>
      </dsp:nvSpPr>
      <dsp:spPr>
        <a:xfrm>
          <a:off x="2364232" y="437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the library </a:t>
          </a:r>
          <a:r>
            <a:rPr lang="en-US" sz="1400" kern="1200" dirty="0" err="1"/>
            <a:t>Keras</a:t>
          </a:r>
          <a:r>
            <a:rPr lang="en-US" sz="1400" kern="1200" dirty="0"/>
            <a:t> DNNs are trained using data pulled from the database </a:t>
          </a:r>
        </a:p>
      </dsp:txBody>
      <dsp:txXfrm>
        <a:off x="2364232" y="437"/>
        <a:ext cx="6728968" cy="392348"/>
      </dsp:txXfrm>
    </dsp:sp>
    <dsp:sp modelId="{EF790F6E-B6F5-47CB-B9AE-AF5533EC1222}">
      <dsp:nvSpPr>
        <dsp:cNvPr id="0" name=""/>
        <dsp:cNvSpPr/>
      </dsp:nvSpPr>
      <dsp:spPr>
        <a:xfrm>
          <a:off x="0" y="437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DNN</a:t>
          </a:r>
        </a:p>
      </dsp:txBody>
      <dsp:txXfrm>
        <a:off x="19156" y="19593"/>
        <a:ext cx="2325920" cy="373192"/>
      </dsp:txXfrm>
    </dsp:sp>
    <dsp:sp modelId="{90686D98-99F9-4A9F-B7EE-533BF1284C65}">
      <dsp:nvSpPr>
        <dsp:cNvPr id="0" name=""/>
        <dsp:cNvSpPr/>
      </dsp:nvSpPr>
      <dsp:spPr>
        <a:xfrm>
          <a:off x="0" y="392785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Keras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0" y="392785"/>
        <a:ext cx="9093200" cy="784813"/>
      </dsp:txXfrm>
    </dsp:sp>
    <dsp:sp modelId="{0061A237-10AC-4CFE-B0A3-D71238728053}">
      <dsp:nvSpPr>
        <dsp:cNvPr id="0" name=""/>
        <dsp:cNvSpPr/>
      </dsp:nvSpPr>
      <dsp:spPr>
        <a:xfrm>
          <a:off x="2364232" y="1197217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program requires stock data to be pulled from a source and managed</a:t>
          </a:r>
        </a:p>
      </dsp:txBody>
      <dsp:txXfrm>
        <a:off x="2364232" y="1197217"/>
        <a:ext cx="6728968" cy="392348"/>
      </dsp:txXfrm>
    </dsp:sp>
    <dsp:sp modelId="{19758F49-5CE9-4566-B98C-4B8FAE0848D8}">
      <dsp:nvSpPr>
        <dsp:cNvPr id="0" name=""/>
        <dsp:cNvSpPr/>
      </dsp:nvSpPr>
      <dsp:spPr>
        <a:xfrm>
          <a:off x="0" y="1197217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Backend</a:t>
          </a:r>
        </a:p>
      </dsp:txBody>
      <dsp:txXfrm>
        <a:off x="19156" y="1216373"/>
        <a:ext cx="2325920" cy="373192"/>
      </dsp:txXfrm>
    </dsp:sp>
    <dsp:sp modelId="{40B5902B-4605-48C6-82DF-7D0401FD59B7}">
      <dsp:nvSpPr>
        <dsp:cNvPr id="0" name=""/>
        <dsp:cNvSpPr/>
      </dsp:nvSpPr>
      <dsp:spPr>
        <a:xfrm>
          <a:off x="0" y="1589565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was pulled from Yahoo Finance (free and open to the public)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Pandas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 data manipulation  tool which comes with the extremely flexible </a:t>
          </a:r>
          <a:r>
            <a:rPr lang="en-US" sz="800" kern="1200" dirty="0" err="1"/>
            <a:t>dataframe</a:t>
          </a:r>
          <a:r>
            <a:rPr lang="en-US" sz="800" kern="1200" dirty="0"/>
            <a:t> type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Panda’s </a:t>
          </a:r>
          <a:r>
            <a:rPr lang="en-US" sz="800" kern="1200" dirty="0" err="1"/>
            <a:t>dataframes</a:t>
          </a:r>
          <a:r>
            <a:rPr lang="en-US" sz="800" kern="1200" dirty="0"/>
            <a:t> supported all datatypes and rapid file creation/reading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0" y="1589565"/>
        <a:ext cx="9093200" cy="784813"/>
      </dsp:txXfrm>
    </dsp:sp>
    <dsp:sp modelId="{C35DB58D-BC33-45F4-89F8-78B54475A88D}">
      <dsp:nvSpPr>
        <dsp:cNvPr id="0" name=""/>
        <dsp:cNvSpPr/>
      </dsp:nvSpPr>
      <dsp:spPr>
        <a:xfrm>
          <a:off x="2364232" y="2393996"/>
          <a:ext cx="6728968" cy="392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Based off of the </a:t>
          </a:r>
          <a:r>
            <a:rPr lang="en-US" sz="1400" kern="1200" dirty="0" err="1"/>
            <a:t>tkinter</a:t>
          </a:r>
          <a:r>
            <a:rPr lang="en-US" sz="1400" kern="1200" dirty="0"/>
            <a:t> UI system with several addons</a:t>
          </a:r>
        </a:p>
      </dsp:txBody>
      <dsp:txXfrm>
        <a:off x="2364232" y="2393996"/>
        <a:ext cx="6728968" cy="392348"/>
      </dsp:txXfrm>
    </dsp:sp>
    <dsp:sp modelId="{A985AD0C-AF2E-4584-BC01-4F9C20AE81DF}">
      <dsp:nvSpPr>
        <dsp:cNvPr id="0" name=""/>
        <dsp:cNvSpPr/>
      </dsp:nvSpPr>
      <dsp:spPr>
        <a:xfrm>
          <a:off x="0" y="2393996"/>
          <a:ext cx="2364232" cy="39234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UI</a:t>
          </a:r>
        </a:p>
      </dsp:txBody>
      <dsp:txXfrm>
        <a:off x="19156" y="2413152"/>
        <a:ext cx="2325920" cy="373192"/>
      </dsp:txXfrm>
    </dsp:sp>
    <dsp:sp modelId="{2ED54C4C-C596-4673-9F23-5A60E5E52C42}">
      <dsp:nvSpPr>
        <dsp:cNvPr id="0" name=""/>
        <dsp:cNvSpPr/>
      </dsp:nvSpPr>
      <dsp:spPr>
        <a:xfrm>
          <a:off x="0" y="2786344"/>
          <a:ext cx="9093200" cy="784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Tkinter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 UI framework system which allows for quick development of UIs with consistent theming and cross-OS support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Integrates with many other tools such as </a:t>
          </a:r>
          <a:r>
            <a:rPr lang="en-US" sz="800" kern="1200" dirty="0" err="1"/>
            <a:t>MatPlotLib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MatPlotLib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Allows for many other types of graphs for future development ideas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Integrates with Pandas and </a:t>
          </a:r>
          <a:r>
            <a:rPr lang="en-US" sz="800" kern="1200" dirty="0" err="1"/>
            <a:t>Numpy</a:t>
          </a:r>
          <a:r>
            <a:rPr lang="en-US" sz="800" kern="1200" dirty="0"/>
            <a:t> seamlessly</a:t>
          </a:r>
        </a:p>
      </dsp:txBody>
      <dsp:txXfrm>
        <a:off x="0" y="2786344"/>
        <a:ext cx="9093200" cy="784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Zoltar</a:t>
            </a:r>
            <a:r>
              <a:rPr lang="en-US" sz="4400" dirty="0">
                <a:solidFill>
                  <a:schemeClr val="tx1"/>
                </a:solidFill>
              </a:rPr>
              <a:t> Stock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19 – Garett Goodale, Anton Strickland, Kyle Sizemore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974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Zoltar</a:t>
            </a:r>
            <a:r>
              <a:rPr lang="en-US" dirty="0"/>
              <a:t>: A Guesser of Fortunes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6941"/>
              </p:ext>
            </p:extLst>
          </p:nvPr>
        </p:nvGraphicFramePr>
        <p:xfrm>
          <a:off x="1066800" y="2887579"/>
          <a:ext cx="10058400" cy="314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48A4A1-F832-489C-9B9F-9CB51795CC06}"/>
              </a:ext>
            </a:extLst>
          </p:cNvPr>
          <p:cNvSpPr txBox="1"/>
          <p:nvPr/>
        </p:nvSpPr>
        <p:spPr>
          <a:xfrm>
            <a:off x="1066800" y="16523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stock app brings the concept of AI-led stock trading down to an entry level. Using deep neural networks </a:t>
            </a:r>
            <a:r>
              <a:rPr lang="en-US" dirty="0" err="1"/>
              <a:t>Zoltar</a:t>
            </a:r>
            <a:r>
              <a:rPr lang="en-US" dirty="0"/>
              <a:t> provides traders with stock data alongside DNN statistics to drive their decision making instead of automating the process itself. (Similarly to the technology behind the Richmond Medallion Fund)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436-411A-4742-90F3-2C281975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Zoltar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0ADE-16AE-4016-8469-4A4BD56A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Sourced:</a:t>
            </a:r>
          </a:p>
          <a:p>
            <a:pPr lvl="1"/>
            <a:r>
              <a:rPr lang="en-US" dirty="0"/>
              <a:t>Updates come at the speed of the internet community behind the </a:t>
            </a:r>
            <a:r>
              <a:rPr lang="en-US" dirty="0" err="1"/>
              <a:t>Keras</a:t>
            </a:r>
            <a:r>
              <a:rPr lang="en-US" dirty="0"/>
              <a:t> library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framework makes </a:t>
            </a:r>
            <a:r>
              <a:rPr lang="en-US" dirty="0" err="1"/>
              <a:t>modding</a:t>
            </a:r>
            <a:r>
              <a:rPr lang="en-US" dirty="0"/>
              <a:t> new UI elements and functionality easy for code-savvy traders who are familiar with the system</a:t>
            </a:r>
          </a:p>
          <a:p>
            <a:pPr lvl="1"/>
            <a:endParaRPr lang="en-US" dirty="0"/>
          </a:p>
          <a:p>
            <a:r>
              <a:rPr lang="en-US" dirty="0"/>
              <a:t>AI-Assisted, not Controlled</a:t>
            </a:r>
          </a:p>
          <a:p>
            <a:pPr lvl="1"/>
            <a:r>
              <a:rPr lang="en-US" dirty="0" err="1"/>
              <a:t>Zoltar</a:t>
            </a:r>
            <a:r>
              <a:rPr lang="en-US" dirty="0"/>
              <a:t> is designed for the casual trader, not an investment firm with millions of trades a day.</a:t>
            </a:r>
          </a:p>
          <a:p>
            <a:pPr lvl="1"/>
            <a:r>
              <a:rPr lang="en-US" dirty="0"/>
              <a:t>Traders will know every investment made, no auto-bids from AI-bugs</a:t>
            </a:r>
          </a:p>
          <a:p>
            <a:pPr lvl="1"/>
            <a:endParaRPr lang="en-US" dirty="0"/>
          </a:p>
          <a:p>
            <a:r>
              <a:rPr lang="en-US" dirty="0"/>
              <a:t>Other Systems</a:t>
            </a:r>
          </a:p>
          <a:p>
            <a:pPr lvl="1"/>
            <a:r>
              <a:rPr lang="en-US" dirty="0"/>
              <a:t>8topuz – An effective cloud based algorithm which is locked to their model alone</a:t>
            </a:r>
          </a:p>
          <a:p>
            <a:pPr lvl="1"/>
            <a:r>
              <a:rPr lang="en-US" dirty="0"/>
              <a:t>Brokers and Bankers – Oftentimes they take a percentage of the profits as well as control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3E87F-129D-46CD-9B16-71564A0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BDA87-FEA8-4EA2-A01D-3FCCD423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History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Visualizing data is important to making decisions; </a:t>
            </a:r>
            <a:r>
              <a:rPr lang="en-US" dirty="0" err="1"/>
              <a:t>Zoltar</a:t>
            </a:r>
            <a:r>
              <a:rPr lang="en-US" dirty="0"/>
              <a:t> displays them alongside the DNN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Entire markets are too much to handle at once; breakdown stocks into Prediction Groups and select a corresponding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and Select from Multiple DNN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Customization is key; creating and storing DNNs allows for complete control over the app as well as introducing traders to the underlying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E10AFF-990E-45BC-B294-2CF295030955}"/>
              </a:ext>
            </a:extLst>
          </p:cNvPr>
          <p:cNvSpPr/>
          <p:nvPr/>
        </p:nvSpPr>
        <p:spPr>
          <a:xfrm>
            <a:off x="160422" y="256674"/>
            <a:ext cx="7708232" cy="637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728F9E-283F-4FB3-A712-69B1F0E3C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475584"/>
              </p:ext>
            </p:extLst>
          </p:nvPr>
        </p:nvGraphicFramePr>
        <p:xfrm>
          <a:off x="73025" y="6035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323D-6817-4813-B475-E6CE6EC0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E0F7-83B3-40EE-904E-1D657D69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is primarily split between 3 sections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93D8D0-1E31-44B0-BF79-1F202CC4B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469198"/>
              </p:ext>
            </p:extLst>
          </p:nvPr>
        </p:nvGraphicFramePr>
        <p:xfrm>
          <a:off x="1066801" y="2566737"/>
          <a:ext cx="9093200" cy="357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42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{5475C315-5BDA-420C-A0A2-2405B8138A0F}tf78438558</Template>
  <TotalTime>0</TotalTime>
  <Words>446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Zoltar Stock App</vt:lpstr>
      <vt:lpstr>Zoltar: A Guesser of Fortunes</vt:lpstr>
      <vt:lpstr>Why Zoltar?</vt:lpstr>
      <vt:lpstr>Core Features</vt:lpstr>
      <vt:lpstr>Underlying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2020-04-12T23:45:58Z</dcterms:created>
  <dcterms:modified xsi:type="dcterms:W3CDTF">2020-04-13T01:37:30Z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