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sldIdLst>
    <p:sldId id="257" r:id="rId5"/>
    <p:sldId id="261" r:id="rId6"/>
    <p:sldId id="266" r:id="rId7"/>
    <p:sldId id="263" r:id="rId8"/>
    <p:sldId id="267"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19" autoAdjust="0"/>
  </p:normalViewPr>
  <p:slideViewPr>
    <p:cSldViewPr snapToGrid="0">
      <p:cViewPr varScale="1">
        <p:scale>
          <a:sx n="60" d="100"/>
          <a:sy n="60" d="100"/>
        </p:scale>
        <p:origin x="96" y="13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Track Stocks over time and compare them With prediction Profiles</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DNN Models predict stock trends with up-to-date Accuracy Ratings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Simple and Efficient; the exact functionality you want without delay</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Up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obo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38A432-D316-4259-9404-97811FB8B772}" type="doc">
      <dgm:prSet loTypeId="urn:microsoft.com/office/officeart/2008/layout/TitledPictureBlocks" loCatId="picture" qsTypeId="urn:microsoft.com/office/officeart/2005/8/quickstyle/simple1" qsCatId="simple" csTypeId="urn:microsoft.com/office/officeart/2005/8/colors/accent0_3" csCatId="mainScheme" phldr="1"/>
      <dgm:spPr/>
      <dgm:t>
        <a:bodyPr/>
        <a:lstStyle/>
        <a:p>
          <a:endParaRPr lang="en-US"/>
        </a:p>
      </dgm:t>
    </dgm:pt>
    <dgm:pt modelId="{26488D48-E400-46B4-A52A-F6DCBA9AD163}">
      <dgm:prSet phldrT="[Text]"/>
      <dgm:spPr/>
      <dgm:t>
        <a:bodyPr/>
        <a:lstStyle/>
        <a:p>
          <a:r>
            <a:rPr lang="en-US" dirty="0"/>
            <a:t>Stock Histories</a:t>
          </a:r>
        </a:p>
      </dgm:t>
    </dgm:pt>
    <dgm:pt modelId="{394C7C14-C86A-44FC-A8FD-24EA319D92BF}" type="parTrans" cxnId="{2138B43A-E59B-4FE6-A620-467B7C3C519D}">
      <dgm:prSet/>
      <dgm:spPr/>
      <dgm:t>
        <a:bodyPr/>
        <a:lstStyle/>
        <a:p>
          <a:endParaRPr lang="en-US"/>
        </a:p>
      </dgm:t>
    </dgm:pt>
    <dgm:pt modelId="{593FA406-DA18-485A-9473-A659E51ED34E}" type="sibTrans" cxnId="{2138B43A-E59B-4FE6-A620-467B7C3C519D}">
      <dgm:prSet/>
      <dgm:spPr/>
      <dgm:t>
        <a:bodyPr/>
        <a:lstStyle/>
        <a:p>
          <a:endParaRPr lang="en-US"/>
        </a:p>
      </dgm:t>
    </dgm:pt>
    <dgm:pt modelId="{5C55C708-718C-446C-8581-7641E6071CEE}">
      <dgm:prSet phldrT="[Text]"/>
      <dgm:spPr/>
      <dgm:t>
        <a:bodyPr/>
        <a:lstStyle/>
        <a:p>
          <a:r>
            <a:rPr lang="en-US" dirty="0"/>
            <a:t>See the trends alongside the predictions</a:t>
          </a:r>
        </a:p>
      </dgm:t>
    </dgm:pt>
    <dgm:pt modelId="{C8EA6CBE-6F69-44BB-83C4-286E0E123AF3}" type="parTrans" cxnId="{041BE8F9-F6F7-49A8-BB8C-EBCCDF164240}">
      <dgm:prSet/>
      <dgm:spPr/>
      <dgm:t>
        <a:bodyPr/>
        <a:lstStyle/>
        <a:p>
          <a:endParaRPr lang="en-US"/>
        </a:p>
      </dgm:t>
    </dgm:pt>
    <dgm:pt modelId="{BC0F8553-5E90-4B7B-9778-DAB87A6918F6}" type="sibTrans" cxnId="{041BE8F9-F6F7-49A8-BB8C-EBCCDF164240}">
      <dgm:prSet/>
      <dgm:spPr/>
      <dgm:t>
        <a:bodyPr/>
        <a:lstStyle/>
        <a:p>
          <a:endParaRPr lang="en-US"/>
        </a:p>
      </dgm:t>
    </dgm:pt>
    <dgm:pt modelId="{EEAA79A1-C557-4019-A52B-C568039ADA40}">
      <dgm:prSet phldrT="[Text]"/>
      <dgm:spPr/>
      <dgm:t>
        <a:bodyPr/>
        <a:lstStyle/>
        <a:p>
          <a:r>
            <a:rPr lang="en-US" dirty="0"/>
            <a:t>Prediction Sets</a:t>
          </a:r>
        </a:p>
      </dgm:t>
    </dgm:pt>
    <dgm:pt modelId="{9648A008-7538-4787-B045-089E57CAE537}" type="parTrans" cxnId="{71897FC7-1767-460C-B59A-9BD8ADE96026}">
      <dgm:prSet/>
      <dgm:spPr/>
      <dgm:t>
        <a:bodyPr/>
        <a:lstStyle/>
        <a:p>
          <a:endParaRPr lang="en-US"/>
        </a:p>
      </dgm:t>
    </dgm:pt>
    <dgm:pt modelId="{3649BD38-7EE5-4C7F-B42C-D1F7A707EFD0}" type="sibTrans" cxnId="{71897FC7-1767-460C-B59A-9BD8ADE96026}">
      <dgm:prSet/>
      <dgm:spPr/>
      <dgm:t>
        <a:bodyPr/>
        <a:lstStyle/>
        <a:p>
          <a:endParaRPr lang="en-US"/>
        </a:p>
      </dgm:t>
    </dgm:pt>
    <dgm:pt modelId="{87481000-8D0E-4924-8E78-6E3050E853DC}">
      <dgm:prSet phldrT="[Text]"/>
      <dgm:spPr/>
      <dgm:t>
        <a:bodyPr/>
        <a:lstStyle/>
        <a:p>
          <a:r>
            <a:rPr lang="en-US" dirty="0"/>
            <a:t>Choose a set of stocks and a model to predict them </a:t>
          </a:r>
        </a:p>
      </dgm:t>
    </dgm:pt>
    <dgm:pt modelId="{C5F7B83C-A66E-441B-823B-EAFCCD634B7C}" type="parTrans" cxnId="{F8AEE5BA-9038-42E1-AF73-F0137524ABBF}">
      <dgm:prSet/>
      <dgm:spPr/>
      <dgm:t>
        <a:bodyPr/>
        <a:lstStyle/>
        <a:p>
          <a:endParaRPr lang="en-US"/>
        </a:p>
      </dgm:t>
    </dgm:pt>
    <dgm:pt modelId="{718CD242-A29B-4B4B-9E0D-81F41A5F4C86}" type="sibTrans" cxnId="{F8AEE5BA-9038-42E1-AF73-F0137524ABBF}">
      <dgm:prSet/>
      <dgm:spPr/>
      <dgm:t>
        <a:bodyPr/>
        <a:lstStyle/>
        <a:p>
          <a:endParaRPr lang="en-US"/>
        </a:p>
      </dgm:t>
    </dgm:pt>
    <dgm:pt modelId="{56E3C8EE-F467-4838-B6F6-B6DE06B40A7B}">
      <dgm:prSet phldrT="[Text]"/>
      <dgm:spPr/>
      <dgm:t>
        <a:bodyPr/>
        <a:lstStyle/>
        <a:p>
          <a:r>
            <a:rPr lang="en-US" dirty="0"/>
            <a:t>Multiple DNN Models</a:t>
          </a:r>
        </a:p>
      </dgm:t>
    </dgm:pt>
    <dgm:pt modelId="{8FABA83A-5FA9-455B-BD96-7519DC04913B}" type="parTrans" cxnId="{41E50546-D63C-4DD3-B360-6F6054557043}">
      <dgm:prSet/>
      <dgm:spPr/>
      <dgm:t>
        <a:bodyPr/>
        <a:lstStyle/>
        <a:p>
          <a:endParaRPr lang="en-US"/>
        </a:p>
      </dgm:t>
    </dgm:pt>
    <dgm:pt modelId="{34F8485F-0148-4F87-AD1E-C4DE20D7C036}" type="sibTrans" cxnId="{41E50546-D63C-4DD3-B360-6F6054557043}">
      <dgm:prSet/>
      <dgm:spPr/>
      <dgm:t>
        <a:bodyPr/>
        <a:lstStyle/>
        <a:p>
          <a:endParaRPr lang="en-US"/>
        </a:p>
      </dgm:t>
    </dgm:pt>
    <dgm:pt modelId="{BA748DE6-C6AB-454E-BA4E-9B469D917E12}">
      <dgm:prSet phldrT="[Text]"/>
      <dgm:spPr/>
      <dgm:t>
        <a:bodyPr/>
        <a:lstStyle/>
        <a:p>
          <a:r>
            <a:rPr lang="en-US" dirty="0"/>
            <a:t>Create DNNs to fine-tune the predictions made</a:t>
          </a:r>
        </a:p>
      </dgm:t>
    </dgm:pt>
    <dgm:pt modelId="{16015F4F-D51E-47E7-9493-8A3C321AC5EB}" type="parTrans" cxnId="{FFE9A4BF-FC2D-4F1D-8AFC-959A621F8D27}">
      <dgm:prSet/>
      <dgm:spPr/>
      <dgm:t>
        <a:bodyPr/>
        <a:lstStyle/>
        <a:p>
          <a:endParaRPr lang="en-US"/>
        </a:p>
      </dgm:t>
    </dgm:pt>
    <dgm:pt modelId="{1D682896-5769-42BA-B627-7B7D0BC6FF5E}" type="sibTrans" cxnId="{FFE9A4BF-FC2D-4F1D-8AFC-959A621F8D27}">
      <dgm:prSet/>
      <dgm:spPr/>
      <dgm:t>
        <a:bodyPr/>
        <a:lstStyle/>
        <a:p>
          <a:endParaRPr lang="en-US"/>
        </a:p>
      </dgm:t>
    </dgm:pt>
    <dgm:pt modelId="{AB292A45-0B2C-4ED5-A14D-2C47F611C165}" type="pres">
      <dgm:prSet presAssocID="{9238A432-D316-4259-9404-97811FB8B772}" presName="rootNode" presStyleCnt="0">
        <dgm:presLayoutVars>
          <dgm:chMax/>
          <dgm:chPref/>
          <dgm:dir/>
          <dgm:animLvl val="lvl"/>
        </dgm:presLayoutVars>
      </dgm:prSet>
      <dgm:spPr/>
    </dgm:pt>
    <dgm:pt modelId="{5E5475C7-0F9A-4487-9E3D-654E6DA08A63}" type="pres">
      <dgm:prSet presAssocID="{26488D48-E400-46B4-A52A-F6DCBA9AD163}" presName="composite" presStyleCnt="0"/>
      <dgm:spPr/>
    </dgm:pt>
    <dgm:pt modelId="{F14DE368-9142-43B6-A226-EFDD5977F029}" type="pres">
      <dgm:prSet presAssocID="{26488D48-E400-46B4-A52A-F6DCBA9AD163}" presName="ParentText" presStyleLbl="node1" presStyleIdx="0" presStyleCnt="3">
        <dgm:presLayoutVars>
          <dgm:chMax val="1"/>
          <dgm:chPref val="1"/>
          <dgm:bulletEnabled val="1"/>
        </dgm:presLayoutVars>
      </dgm:prSet>
      <dgm:spPr/>
    </dgm:pt>
    <dgm:pt modelId="{B03A565F-19B9-4342-A909-A476F80E5332}" type="pres">
      <dgm:prSet presAssocID="{26488D48-E400-46B4-A52A-F6DCBA9AD163}" presName="Image" presStyleLbl="b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dgm:spPr>
    </dgm:pt>
    <dgm:pt modelId="{33328A7E-AB63-4BB5-A0D3-FEEAF9337C4A}" type="pres">
      <dgm:prSet presAssocID="{26488D48-E400-46B4-A52A-F6DCBA9AD163}" presName="ChildText" presStyleLbl="fgAcc1" presStyleIdx="0" presStyleCnt="3">
        <dgm:presLayoutVars>
          <dgm:chMax val="0"/>
          <dgm:chPref val="0"/>
          <dgm:bulletEnabled val="1"/>
        </dgm:presLayoutVars>
      </dgm:prSet>
      <dgm:spPr/>
    </dgm:pt>
    <dgm:pt modelId="{0B198B98-9F5F-4989-9605-82FAB477D314}" type="pres">
      <dgm:prSet presAssocID="{593FA406-DA18-485A-9473-A659E51ED34E}" presName="sibTrans" presStyleCnt="0"/>
      <dgm:spPr/>
    </dgm:pt>
    <dgm:pt modelId="{BE11F658-2CBC-4B46-BC05-EAD970E9EA1E}" type="pres">
      <dgm:prSet presAssocID="{EEAA79A1-C557-4019-A52B-C568039ADA40}" presName="composite" presStyleCnt="0"/>
      <dgm:spPr/>
    </dgm:pt>
    <dgm:pt modelId="{8CF644E7-1027-4817-A62D-B72AE76DF9A3}" type="pres">
      <dgm:prSet presAssocID="{EEAA79A1-C557-4019-A52B-C568039ADA40}" presName="ParentText" presStyleLbl="node1" presStyleIdx="1" presStyleCnt="3">
        <dgm:presLayoutVars>
          <dgm:chMax val="1"/>
          <dgm:chPref val="1"/>
          <dgm:bulletEnabled val="1"/>
        </dgm:presLayoutVars>
      </dgm:prSet>
      <dgm:spPr/>
    </dgm:pt>
    <dgm:pt modelId="{695AE8D8-C61A-416E-943D-BDE23508C847}" type="pres">
      <dgm:prSet presAssocID="{EEAA79A1-C557-4019-A52B-C568039ADA40}" presName="Image" presStyleLbl="b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D59EA828-B0FA-48F3-8556-6437AA86985B}" type="pres">
      <dgm:prSet presAssocID="{EEAA79A1-C557-4019-A52B-C568039ADA40}" presName="ChildText" presStyleLbl="fgAcc1" presStyleIdx="1" presStyleCnt="3">
        <dgm:presLayoutVars>
          <dgm:chMax val="0"/>
          <dgm:chPref val="0"/>
          <dgm:bulletEnabled val="1"/>
        </dgm:presLayoutVars>
      </dgm:prSet>
      <dgm:spPr/>
    </dgm:pt>
    <dgm:pt modelId="{E8675BA7-B389-4522-9FF3-B472D8A1E986}" type="pres">
      <dgm:prSet presAssocID="{3649BD38-7EE5-4C7F-B42C-D1F7A707EFD0}" presName="sibTrans" presStyleCnt="0"/>
      <dgm:spPr/>
    </dgm:pt>
    <dgm:pt modelId="{1151A21D-5CBB-4685-801A-64896484EC7C}" type="pres">
      <dgm:prSet presAssocID="{56E3C8EE-F467-4838-B6F6-B6DE06B40A7B}" presName="composite" presStyleCnt="0"/>
      <dgm:spPr/>
    </dgm:pt>
    <dgm:pt modelId="{2BE9A8A4-9482-435B-A6E9-45290D48C381}" type="pres">
      <dgm:prSet presAssocID="{56E3C8EE-F467-4838-B6F6-B6DE06B40A7B}" presName="ParentText" presStyleLbl="node1" presStyleIdx="2" presStyleCnt="3">
        <dgm:presLayoutVars>
          <dgm:chMax val="1"/>
          <dgm:chPref val="1"/>
          <dgm:bulletEnabled val="1"/>
        </dgm:presLayoutVars>
      </dgm:prSet>
      <dgm:spPr/>
    </dgm:pt>
    <dgm:pt modelId="{32DA5B18-EA18-485B-A5AF-4F17AAB435C3}" type="pres">
      <dgm:prSet presAssocID="{56E3C8EE-F467-4838-B6F6-B6DE06B40A7B}" presName="Image" presStyleLbl="bgImgPlace1" presStyleIdx="2"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9000" b="-9000"/>
          </a:stretch>
        </a:blipFill>
      </dgm:spPr>
      <dgm:extLst>
        <a:ext uri="{E40237B7-FDA0-4F09-8148-C483321AD2D9}">
          <dgm14:cNvPr xmlns:dgm14="http://schemas.microsoft.com/office/drawing/2010/diagram" id="0" name="" descr="Robot"/>
        </a:ext>
      </dgm:extLst>
    </dgm:pt>
    <dgm:pt modelId="{69A51237-040D-48B0-B1E8-82A653B654B0}" type="pres">
      <dgm:prSet presAssocID="{56E3C8EE-F467-4838-B6F6-B6DE06B40A7B}" presName="ChildText" presStyleLbl="fgAcc1" presStyleIdx="2" presStyleCnt="3">
        <dgm:presLayoutVars>
          <dgm:chMax val="0"/>
          <dgm:chPref val="0"/>
          <dgm:bulletEnabled val="1"/>
        </dgm:presLayoutVars>
      </dgm:prSet>
      <dgm:spPr/>
    </dgm:pt>
  </dgm:ptLst>
  <dgm:cxnLst>
    <dgm:cxn modelId="{4B39BC27-0C19-4B03-8074-D4B63CDFCE89}" type="presOf" srcId="{56E3C8EE-F467-4838-B6F6-B6DE06B40A7B}" destId="{2BE9A8A4-9482-435B-A6E9-45290D48C381}" srcOrd="0" destOrd="0" presId="urn:microsoft.com/office/officeart/2008/layout/TitledPictureBlocks"/>
    <dgm:cxn modelId="{01C8392A-60D2-4B0A-955E-E7A83354AAEB}" type="presOf" srcId="{EEAA79A1-C557-4019-A52B-C568039ADA40}" destId="{8CF644E7-1027-4817-A62D-B72AE76DF9A3}" srcOrd="0" destOrd="0" presId="urn:microsoft.com/office/officeart/2008/layout/TitledPictureBlocks"/>
    <dgm:cxn modelId="{2138B43A-E59B-4FE6-A620-467B7C3C519D}" srcId="{9238A432-D316-4259-9404-97811FB8B772}" destId="{26488D48-E400-46B4-A52A-F6DCBA9AD163}" srcOrd="0" destOrd="0" parTransId="{394C7C14-C86A-44FC-A8FD-24EA319D92BF}" sibTransId="{593FA406-DA18-485A-9473-A659E51ED34E}"/>
    <dgm:cxn modelId="{41E50546-D63C-4DD3-B360-6F6054557043}" srcId="{9238A432-D316-4259-9404-97811FB8B772}" destId="{56E3C8EE-F467-4838-B6F6-B6DE06B40A7B}" srcOrd="2" destOrd="0" parTransId="{8FABA83A-5FA9-455B-BD96-7519DC04913B}" sibTransId="{34F8485F-0148-4F87-AD1E-C4DE20D7C036}"/>
    <dgm:cxn modelId="{A5034D47-D959-4EB6-AA41-A8782749A07F}" type="presOf" srcId="{9238A432-D316-4259-9404-97811FB8B772}" destId="{AB292A45-0B2C-4ED5-A14D-2C47F611C165}" srcOrd="0" destOrd="0" presId="urn:microsoft.com/office/officeart/2008/layout/TitledPictureBlocks"/>
    <dgm:cxn modelId="{D816A969-5579-40FF-B233-8F56907E5FAC}" type="presOf" srcId="{26488D48-E400-46B4-A52A-F6DCBA9AD163}" destId="{F14DE368-9142-43B6-A226-EFDD5977F029}" srcOrd="0" destOrd="0" presId="urn:microsoft.com/office/officeart/2008/layout/TitledPictureBlocks"/>
    <dgm:cxn modelId="{47705157-7BDD-4B1E-AB69-D4CF8D1CEB37}" type="presOf" srcId="{87481000-8D0E-4924-8E78-6E3050E853DC}" destId="{D59EA828-B0FA-48F3-8556-6437AA86985B}" srcOrd="0" destOrd="0" presId="urn:microsoft.com/office/officeart/2008/layout/TitledPictureBlocks"/>
    <dgm:cxn modelId="{80BBC988-E6BF-4EC6-B1B8-F6899943D38C}" type="presOf" srcId="{5C55C708-718C-446C-8581-7641E6071CEE}" destId="{33328A7E-AB63-4BB5-A0D3-FEEAF9337C4A}" srcOrd="0" destOrd="0" presId="urn:microsoft.com/office/officeart/2008/layout/TitledPictureBlocks"/>
    <dgm:cxn modelId="{F8AEE5BA-9038-42E1-AF73-F0137524ABBF}" srcId="{EEAA79A1-C557-4019-A52B-C568039ADA40}" destId="{87481000-8D0E-4924-8E78-6E3050E853DC}" srcOrd="0" destOrd="0" parTransId="{C5F7B83C-A66E-441B-823B-EAFCCD634B7C}" sibTransId="{718CD242-A29B-4B4B-9E0D-81F41A5F4C86}"/>
    <dgm:cxn modelId="{FFE9A4BF-FC2D-4F1D-8AFC-959A621F8D27}" srcId="{56E3C8EE-F467-4838-B6F6-B6DE06B40A7B}" destId="{BA748DE6-C6AB-454E-BA4E-9B469D917E12}" srcOrd="0" destOrd="0" parTransId="{16015F4F-D51E-47E7-9493-8A3C321AC5EB}" sibTransId="{1D682896-5769-42BA-B627-7B7D0BC6FF5E}"/>
    <dgm:cxn modelId="{71897FC7-1767-460C-B59A-9BD8ADE96026}" srcId="{9238A432-D316-4259-9404-97811FB8B772}" destId="{EEAA79A1-C557-4019-A52B-C568039ADA40}" srcOrd="1" destOrd="0" parTransId="{9648A008-7538-4787-B045-089E57CAE537}" sibTransId="{3649BD38-7EE5-4C7F-B42C-D1F7A707EFD0}"/>
    <dgm:cxn modelId="{041BE8F9-F6F7-49A8-BB8C-EBCCDF164240}" srcId="{26488D48-E400-46B4-A52A-F6DCBA9AD163}" destId="{5C55C708-718C-446C-8581-7641E6071CEE}" srcOrd="0" destOrd="0" parTransId="{C8EA6CBE-6F69-44BB-83C4-286E0E123AF3}" sibTransId="{BC0F8553-5E90-4B7B-9778-DAB87A6918F6}"/>
    <dgm:cxn modelId="{D45421FE-0F54-4799-82CB-EE2E9E926D7C}" type="presOf" srcId="{BA748DE6-C6AB-454E-BA4E-9B469D917E12}" destId="{69A51237-040D-48B0-B1E8-82A653B654B0}" srcOrd="0" destOrd="0" presId="urn:microsoft.com/office/officeart/2008/layout/TitledPictureBlocks"/>
    <dgm:cxn modelId="{39C30557-25BA-48B7-AF69-36D3F8425870}" type="presParOf" srcId="{AB292A45-0B2C-4ED5-A14D-2C47F611C165}" destId="{5E5475C7-0F9A-4487-9E3D-654E6DA08A63}" srcOrd="0" destOrd="0" presId="urn:microsoft.com/office/officeart/2008/layout/TitledPictureBlocks"/>
    <dgm:cxn modelId="{74E4263F-DF07-4585-B070-B1E78FAEE770}" type="presParOf" srcId="{5E5475C7-0F9A-4487-9E3D-654E6DA08A63}" destId="{F14DE368-9142-43B6-A226-EFDD5977F029}" srcOrd="0" destOrd="0" presId="urn:microsoft.com/office/officeart/2008/layout/TitledPictureBlocks"/>
    <dgm:cxn modelId="{8D22A7F1-72A6-4CAE-BCC8-2928D7FCE418}" type="presParOf" srcId="{5E5475C7-0F9A-4487-9E3D-654E6DA08A63}" destId="{B03A565F-19B9-4342-A909-A476F80E5332}" srcOrd="1" destOrd="0" presId="urn:microsoft.com/office/officeart/2008/layout/TitledPictureBlocks"/>
    <dgm:cxn modelId="{7F2907CC-3FFB-42A3-9F4E-77DA5473C6AA}" type="presParOf" srcId="{5E5475C7-0F9A-4487-9E3D-654E6DA08A63}" destId="{33328A7E-AB63-4BB5-A0D3-FEEAF9337C4A}" srcOrd="2" destOrd="0" presId="urn:microsoft.com/office/officeart/2008/layout/TitledPictureBlocks"/>
    <dgm:cxn modelId="{8764B765-91EA-4BA2-9540-B6A318E6D2C3}" type="presParOf" srcId="{AB292A45-0B2C-4ED5-A14D-2C47F611C165}" destId="{0B198B98-9F5F-4989-9605-82FAB477D314}" srcOrd="1" destOrd="0" presId="urn:microsoft.com/office/officeart/2008/layout/TitledPictureBlocks"/>
    <dgm:cxn modelId="{9AA6912B-8392-4461-83DC-F13FEEB06711}" type="presParOf" srcId="{AB292A45-0B2C-4ED5-A14D-2C47F611C165}" destId="{BE11F658-2CBC-4B46-BC05-EAD970E9EA1E}" srcOrd="2" destOrd="0" presId="urn:microsoft.com/office/officeart/2008/layout/TitledPictureBlocks"/>
    <dgm:cxn modelId="{7E0EA5B1-8107-476A-B64B-3124CDB2BC17}" type="presParOf" srcId="{BE11F658-2CBC-4B46-BC05-EAD970E9EA1E}" destId="{8CF644E7-1027-4817-A62D-B72AE76DF9A3}" srcOrd="0" destOrd="0" presId="urn:microsoft.com/office/officeart/2008/layout/TitledPictureBlocks"/>
    <dgm:cxn modelId="{9B068B74-A6BF-4A7F-B2BA-9F1E5337A1A5}" type="presParOf" srcId="{BE11F658-2CBC-4B46-BC05-EAD970E9EA1E}" destId="{695AE8D8-C61A-416E-943D-BDE23508C847}" srcOrd="1" destOrd="0" presId="urn:microsoft.com/office/officeart/2008/layout/TitledPictureBlocks"/>
    <dgm:cxn modelId="{2FF25453-613D-4AF1-B74F-02F7EC77392D}" type="presParOf" srcId="{BE11F658-2CBC-4B46-BC05-EAD970E9EA1E}" destId="{D59EA828-B0FA-48F3-8556-6437AA86985B}" srcOrd="2" destOrd="0" presId="urn:microsoft.com/office/officeart/2008/layout/TitledPictureBlocks"/>
    <dgm:cxn modelId="{969438F8-5010-4CF1-97E0-277DFBC5DBE5}" type="presParOf" srcId="{AB292A45-0B2C-4ED5-A14D-2C47F611C165}" destId="{E8675BA7-B389-4522-9FF3-B472D8A1E986}" srcOrd="3" destOrd="0" presId="urn:microsoft.com/office/officeart/2008/layout/TitledPictureBlocks"/>
    <dgm:cxn modelId="{DFC7CCBC-675A-40A2-82BB-69F1B314E918}" type="presParOf" srcId="{AB292A45-0B2C-4ED5-A14D-2C47F611C165}" destId="{1151A21D-5CBB-4685-801A-64896484EC7C}" srcOrd="4" destOrd="0" presId="urn:microsoft.com/office/officeart/2008/layout/TitledPictureBlocks"/>
    <dgm:cxn modelId="{236CC365-95D7-4508-AC6D-74BEA084EFB8}" type="presParOf" srcId="{1151A21D-5CBB-4685-801A-64896484EC7C}" destId="{2BE9A8A4-9482-435B-A6E9-45290D48C381}" srcOrd="0" destOrd="0" presId="urn:microsoft.com/office/officeart/2008/layout/TitledPictureBlocks"/>
    <dgm:cxn modelId="{552713D7-BC68-4D98-9285-8A60C47FFA2D}" type="presParOf" srcId="{1151A21D-5CBB-4685-801A-64896484EC7C}" destId="{32DA5B18-EA18-485B-A5AF-4F17AAB435C3}" srcOrd="1" destOrd="0" presId="urn:microsoft.com/office/officeart/2008/layout/TitledPictureBlocks"/>
    <dgm:cxn modelId="{EB296CBD-EC0D-4811-B4BB-404D6FC2B6B0}" type="presParOf" srcId="{1151A21D-5CBB-4685-801A-64896484EC7C}" destId="{69A51237-040D-48B0-B1E8-82A653B654B0}" srcOrd="2" destOrd="0" presId="urn:microsoft.com/office/officeart/2008/layout/TitledPictureBlock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D07809-D618-41BC-985A-E3E5C51F281F}" type="doc">
      <dgm:prSet loTypeId="urn:microsoft.com/office/officeart/2011/layout/TabList" loCatId="officeonline" qsTypeId="urn:microsoft.com/office/officeart/2005/8/quickstyle/simple1" qsCatId="simple" csTypeId="urn:microsoft.com/office/officeart/2005/8/colors/accent1_2" csCatId="accent1" phldr="1"/>
      <dgm:spPr/>
      <dgm:t>
        <a:bodyPr/>
        <a:lstStyle/>
        <a:p>
          <a:endParaRPr lang="en-US"/>
        </a:p>
      </dgm:t>
    </dgm:pt>
    <dgm:pt modelId="{870729E9-A677-4A42-9AFF-C997B9E0711B}">
      <dgm:prSet phldrT="[Text]"/>
      <dgm:spPr/>
      <dgm:t>
        <a:bodyPr/>
        <a:lstStyle/>
        <a:p>
          <a:r>
            <a:rPr lang="en-US" dirty="0"/>
            <a:t>DNN</a:t>
          </a:r>
        </a:p>
      </dgm:t>
    </dgm:pt>
    <dgm:pt modelId="{1078D2B7-9EFE-4379-BF69-3325765562E6}" type="parTrans" cxnId="{3832ADB6-AF74-44DF-B60C-912FA8E522AD}">
      <dgm:prSet/>
      <dgm:spPr/>
      <dgm:t>
        <a:bodyPr/>
        <a:lstStyle/>
        <a:p>
          <a:endParaRPr lang="en-US"/>
        </a:p>
      </dgm:t>
    </dgm:pt>
    <dgm:pt modelId="{629E44A7-2597-4840-AC86-48AA66ECCB4F}" type="sibTrans" cxnId="{3832ADB6-AF74-44DF-B60C-912FA8E522AD}">
      <dgm:prSet/>
      <dgm:spPr/>
      <dgm:t>
        <a:bodyPr/>
        <a:lstStyle/>
        <a:p>
          <a:endParaRPr lang="en-US"/>
        </a:p>
      </dgm:t>
    </dgm:pt>
    <dgm:pt modelId="{95FBC0EF-3A95-469C-B0A7-95FC6BF46D8F}">
      <dgm:prSet phldrT="[Text]"/>
      <dgm:spPr/>
      <dgm:t>
        <a:bodyPr/>
        <a:lstStyle/>
        <a:p>
          <a:r>
            <a:rPr lang="en-US" dirty="0"/>
            <a:t>Using the library </a:t>
          </a:r>
          <a:r>
            <a:rPr lang="en-US" dirty="0" err="1"/>
            <a:t>Keras</a:t>
          </a:r>
          <a:r>
            <a:rPr lang="en-US" dirty="0"/>
            <a:t> DNNs are trained using data pulled from the database </a:t>
          </a:r>
        </a:p>
      </dgm:t>
    </dgm:pt>
    <dgm:pt modelId="{1F91B948-2B3A-4BBC-98DB-6414D60585C0}" type="parTrans" cxnId="{BACCD125-F4C6-47B8-AAC1-6BB5AADA92B7}">
      <dgm:prSet/>
      <dgm:spPr/>
      <dgm:t>
        <a:bodyPr/>
        <a:lstStyle/>
        <a:p>
          <a:endParaRPr lang="en-US"/>
        </a:p>
      </dgm:t>
    </dgm:pt>
    <dgm:pt modelId="{929061FF-CDD1-4DFC-B6E9-DEC8522EFB17}" type="sibTrans" cxnId="{BACCD125-F4C6-47B8-AAC1-6BB5AADA92B7}">
      <dgm:prSet/>
      <dgm:spPr/>
      <dgm:t>
        <a:bodyPr/>
        <a:lstStyle/>
        <a:p>
          <a:endParaRPr lang="en-US"/>
        </a:p>
      </dgm:t>
    </dgm:pt>
    <dgm:pt modelId="{3131B084-8300-4254-80E8-8A5B4AFDF80C}">
      <dgm:prSet phldrT="[Text]"/>
      <dgm:spPr/>
      <dgm:t>
        <a:bodyPr/>
        <a:lstStyle/>
        <a:p>
          <a:r>
            <a:rPr lang="en-US" dirty="0"/>
            <a:t>Data Backend</a:t>
          </a:r>
        </a:p>
      </dgm:t>
    </dgm:pt>
    <dgm:pt modelId="{64A5D137-B9E4-4C0E-9858-7EEA234CCBF0}" type="parTrans" cxnId="{5A32B912-5249-4F78-896F-F87C796B331A}">
      <dgm:prSet/>
      <dgm:spPr/>
      <dgm:t>
        <a:bodyPr/>
        <a:lstStyle/>
        <a:p>
          <a:endParaRPr lang="en-US"/>
        </a:p>
      </dgm:t>
    </dgm:pt>
    <dgm:pt modelId="{D3D933FB-FA37-4C40-9E55-C7D3D80E5DE3}" type="sibTrans" cxnId="{5A32B912-5249-4F78-896F-F87C796B331A}">
      <dgm:prSet/>
      <dgm:spPr/>
      <dgm:t>
        <a:bodyPr/>
        <a:lstStyle/>
        <a:p>
          <a:endParaRPr lang="en-US"/>
        </a:p>
      </dgm:t>
    </dgm:pt>
    <dgm:pt modelId="{CD0E965D-4B6E-4645-BC9C-E56F9B94DAE3}">
      <dgm:prSet phldrT="[Text]"/>
      <dgm:spPr/>
      <dgm:t>
        <a:bodyPr/>
        <a:lstStyle/>
        <a:p>
          <a:r>
            <a:rPr lang="en-US" dirty="0"/>
            <a:t>UI</a:t>
          </a:r>
        </a:p>
      </dgm:t>
    </dgm:pt>
    <dgm:pt modelId="{19CF9D7B-0298-4DF5-98E0-A2A25A936B7B}" type="parTrans" cxnId="{ED8CB038-DC60-44EB-9314-1C5C5FA835E8}">
      <dgm:prSet/>
      <dgm:spPr/>
      <dgm:t>
        <a:bodyPr/>
        <a:lstStyle/>
        <a:p>
          <a:endParaRPr lang="en-US"/>
        </a:p>
      </dgm:t>
    </dgm:pt>
    <dgm:pt modelId="{E954032F-05BA-45C8-92A9-169499CDA94C}" type="sibTrans" cxnId="{ED8CB038-DC60-44EB-9314-1C5C5FA835E8}">
      <dgm:prSet/>
      <dgm:spPr/>
      <dgm:t>
        <a:bodyPr/>
        <a:lstStyle/>
        <a:p>
          <a:endParaRPr lang="en-US"/>
        </a:p>
      </dgm:t>
    </dgm:pt>
    <dgm:pt modelId="{BFD4F453-D24E-46D0-9B7A-8D4B5ABFDF65}">
      <dgm:prSet phldrT="[Text]"/>
      <dgm:spPr/>
      <dgm:t>
        <a:bodyPr/>
        <a:lstStyle/>
        <a:p>
          <a:r>
            <a:rPr lang="en-US" dirty="0"/>
            <a:t>Based off of the </a:t>
          </a:r>
          <a:r>
            <a:rPr lang="en-US" dirty="0" err="1"/>
            <a:t>tkinter</a:t>
          </a:r>
          <a:r>
            <a:rPr lang="en-US" dirty="0"/>
            <a:t> UI system with several addons</a:t>
          </a:r>
        </a:p>
      </dgm:t>
    </dgm:pt>
    <dgm:pt modelId="{ACDEE2F3-A233-4B34-8A61-B31802F207C4}" type="parTrans" cxnId="{83536834-5757-4222-87D9-CFE4554F5520}">
      <dgm:prSet/>
      <dgm:spPr/>
      <dgm:t>
        <a:bodyPr/>
        <a:lstStyle/>
        <a:p>
          <a:endParaRPr lang="en-US"/>
        </a:p>
      </dgm:t>
    </dgm:pt>
    <dgm:pt modelId="{39500EAE-4399-4194-959D-E7B113B6E190}" type="sibTrans" cxnId="{83536834-5757-4222-87D9-CFE4554F5520}">
      <dgm:prSet/>
      <dgm:spPr/>
      <dgm:t>
        <a:bodyPr/>
        <a:lstStyle/>
        <a:p>
          <a:endParaRPr lang="en-US"/>
        </a:p>
      </dgm:t>
    </dgm:pt>
    <dgm:pt modelId="{B01B9BB0-D6EC-4476-ABB9-F46E0D457204}">
      <dgm:prSet phldrT="[Text]"/>
      <dgm:spPr/>
      <dgm:t>
        <a:bodyPr/>
        <a:lstStyle/>
        <a:p>
          <a:r>
            <a:rPr lang="en-US" dirty="0" err="1"/>
            <a:t>MatPlotLib</a:t>
          </a:r>
          <a:endParaRPr lang="en-US" dirty="0"/>
        </a:p>
      </dgm:t>
    </dgm:pt>
    <dgm:pt modelId="{D417C59A-BA4C-44CD-AFD7-9CC3AE7A788F}" type="parTrans" cxnId="{1C15C12A-1A96-465F-BF90-1FF855B24F96}">
      <dgm:prSet/>
      <dgm:spPr/>
      <dgm:t>
        <a:bodyPr/>
        <a:lstStyle/>
        <a:p>
          <a:endParaRPr lang="en-US"/>
        </a:p>
      </dgm:t>
    </dgm:pt>
    <dgm:pt modelId="{0B112CCB-1552-426A-ADF6-13A74E94F504}" type="sibTrans" cxnId="{1C15C12A-1A96-465F-BF90-1FF855B24F96}">
      <dgm:prSet/>
      <dgm:spPr/>
      <dgm:t>
        <a:bodyPr/>
        <a:lstStyle/>
        <a:p>
          <a:endParaRPr lang="en-US"/>
        </a:p>
      </dgm:t>
    </dgm:pt>
    <dgm:pt modelId="{991A8717-92DA-489F-BD88-1F9B4515F210}">
      <dgm:prSet phldrT="[Text]"/>
      <dgm:spPr/>
      <dgm:t>
        <a:bodyPr/>
        <a:lstStyle/>
        <a:p>
          <a:r>
            <a:rPr lang="en-US" dirty="0"/>
            <a:t>Allows for many other types of graphs for future development ideas</a:t>
          </a:r>
        </a:p>
      </dgm:t>
    </dgm:pt>
    <dgm:pt modelId="{EB9EF984-A7D9-49A4-AD8F-2D4E4EBCC80A}" type="parTrans" cxnId="{8C8F5896-0ED9-42FE-889A-3AAD91868C7E}">
      <dgm:prSet/>
      <dgm:spPr/>
      <dgm:t>
        <a:bodyPr/>
        <a:lstStyle/>
        <a:p>
          <a:endParaRPr lang="en-US"/>
        </a:p>
      </dgm:t>
    </dgm:pt>
    <dgm:pt modelId="{61954B90-566C-44F9-85A4-DFB88539DD71}" type="sibTrans" cxnId="{8C8F5896-0ED9-42FE-889A-3AAD91868C7E}">
      <dgm:prSet/>
      <dgm:spPr/>
      <dgm:t>
        <a:bodyPr/>
        <a:lstStyle/>
        <a:p>
          <a:endParaRPr lang="en-US"/>
        </a:p>
      </dgm:t>
    </dgm:pt>
    <dgm:pt modelId="{732B6412-D9E8-43BE-BBF1-D4902792A55C}">
      <dgm:prSet phldrT="[Text]"/>
      <dgm:spPr/>
      <dgm:t>
        <a:bodyPr/>
        <a:lstStyle/>
        <a:p>
          <a:r>
            <a:rPr lang="en-US" dirty="0"/>
            <a:t>Integrates with Pandas and </a:t>
          </a:r>
          <a:r>
            <a:rPr lang="en-US" dirty="0" err="1"/>
            <a:t>Numpy</a:t>
          </a:r>
          <a:r>
            <a:rPr lang="en-US" dirty="0"/>
            <a:t> seamlessly</a:t>
          </a:r>
        </a:p>
      </dgm:t>
    </dgm:pt>
    <dgm:pt modelId="{7D2F79F0-8023-43EA-A9C4-D4AA0CB72FEA}" type="parTrans" cxnId="{AEEBC5DF-E4D9-4506-A66E-EDC5A5D5FA54}">
      <dgm:prSet/>
      <dgm:spPr/>
      <dgm:t>
        <a:bodyPr/>
        <a:lstStyle/>
        <a:p>
          <a:endParaRPr lang="en-US"/>
        </a:p>
      </dgm:t>
    </dgm:pt>
    <dgm:pt modelId="{4A378C7D-7008-4442-B2D9-0ACF40BB8960}" type="sibTrans" cxnId="{AEEBC5DF-E4D9-4506-A66E-EDC5A5D5FA54}">
      <dgm:prSet/>
      <dgm:spPr/>
      <dgm:t>
        <a:bodyPr/>
        <a:lstStyle/>
        <a:p>
          <a:endParaRPr lang="en-US"/>
        </a:p>
      </dgm:t>
    </dgm:pt>
    <dgm:pt modelId="{FA50D2C6-731F-4274-B630-E5A82330DB89}">
      <dgm:prSet phldrT="[Text]"/>
      <dgm:spPr/>
      <dgm:t>
        <a:bodyPr/>
        <a:lstStyle/>
        <a:p>
          <a:r>
            <a:rPr lang="en-US" dirty="0"/>
            <a:t>The program requires stock data to be pulled from a source and managed</a:t>
          </a:r>
        </a:p>
      </dgm:t>
    </dgm:pt>
    <dgm:pt modelId="{0BF7FD86-4448-43A7-81A5-1870E548246F}" type="parTrans" cxnId="{67F79016-D598-4BAD-8776-DBDE24DA9FAC}">
      <dgm:prSet/>
      <dgm:spPr/>
      <dgm:t>
        <a:bodyPr/>
        <a:lstStyle/>
        <a:p>
          <a:endParaRPr lang="en-US"/>
        </a:p>
      </dgm:t>
    </dgm:pt>
    <dgm:pt modelId="{D412C46F-74B1-41B4-AB31-AD1524C8F8FA}" type="sibTrans" cxnId="{67F79016-D598-4BAD-8776-DBDE24DA9FAC}">
      <dgm:prSet/>
      <dgm:spPr/>
      <dgm:t>
        <a:bodyPr/>
        <a:lstStyle/>
        <a:p>
          <a:endParaRPr lang="en-US"/>
        </a:p>
      </dgm:t>
    </dgm:pt>
    <dgm:pt modelId="{F0809F4B-C690-47AE-9574-41299CFD4500}">
      <dgm:prSet phldrT="[Text]"/>
      <dgm:spPr/>
      <dgm:t>
        <a:bodyPr/>
        <a:lstStyle/>
        <a:p>
          <a:r>
            <a:rPr lang="en-US" dirty="0"/>
            <a:t>Data was pulled from Yahoo Finance (free and open to the public)</a:t>
          </a:r>
        </a:p>
      </dgm:t>
    </dgm:pt>
    <dgm:pt modelId="{239A7E67-3457-49CD-848F-91D95091E9DE}" type="parTrans" cxnId="{8BB46EF1-8C0A-4FA0-8B61-070B12ABA0B3}">
      <dgm:prSet/>
      <dgm:spPr/>
      <dgm:t>
        <a:bodyPr/>
        <a:lstStyle/>
        <a:p>
          <a:endParaRPr lang="en-US"/>
        </a:p>
      </dgm:t>
    </dgm:pt>
    <dgm:pt modelId="{A56571A2-66CD-412A-A32B-356EE7A2A9EB}" type="sibTrans" cxnId="{8BB46EF1-8C0A-4FA0-8B61-070B12ABA0B3}">
      <dgm:prSet/>
      <dgm:spPr/>
      <dgm:t>
        <a:bodyPr/>
        <a:lstStyle/>
        <a:p>
          <a:endParaRPr lang="en-US"/>
        </a:p>
      </dgm:t>
    </dgm:pt>
    <dgm:pt modelId="{79377902-807A-49F7-9946-D118DCC98C98}">
      <dgm:prSet phldrT="[Text]"/>
      <dgm:spPr/>
      <dgm:t>
        <a:bodyPr/>
        <a:lstStyle/>
        <a:p>
          <a:r>
            <a:rPr lang="en-US" dirty="0"/>
            <a:t>Pandas</a:t>
          </a:r>
        </a:p>
      </dgm:t>
    </dgm:pt>
    <dgm:pt modelId="{41030F3F-0DAF-4619-80E0-0ED8DE21F670}" type="parTrans" cxnId="{B04E65B2-D544-4518-81D8-119CBC06D95E}">
      <dgm:prSet/>
      <dgm:spPr/>
      <dgm:t>
        <a:bodyPr/>
        <a:lstStyle/>
        <a:p>
          <a:endParaRPr lang="en-US"/>
        </a:p>
      </dgm:t>
    </dgm:pt>
    <dgm:pt modelId="{43E1ABED-FE20-451B-A23C-BF0CB4874953}" type="sibTrans" cxnId="{B04E65B2-D544-4518-81D8-119CBC06D95E}">
      <dgm:prSet/>
      <dgm:spPr/>
      <dgm:t>
        <a:bodyPr/>
        <a:lstStyle/>
        <a:p>
          <a:endParaRPr lang="en-US"/>
        </a:p>
      </dgm:t>
    </dgm:pt>
    <dgm:pt modelId="{6A690DC7-CEEE-4CDA-B833-0E0E8EAAD355}">
      <dgm:prSet phldrT="[Text]"/>
      <dgm:spPr/>
      <dgm:t>
        <a:bodyPr/>
        <a:lstStyle/>
        <a:p>
          <a:r>
            <a:rPr lang="en-US" dirty="0" err="1"/>
            <a:t>Tkinter</a:t>
          </a:r>
          <a:endParaRPr lang="en-US" dirty="0"/>
        </a:p>
      </dgm:t>
    </dgm:pt>
    <dgm:pt modelId="{C82F8828-D9E2-4894-A1DE-3D085E2D7725}" type="parTrans" cxnId="{318AA5A6-C2D1-4C48-8D75-BF8FAAD4B36F}">
      <dgm:prSet/>
      <dgm:spPr/>
      <dgm:t>
        <a:bodyPr/>
        <a:lstStyle/>
        <a:p>
          <a:endParaRPr lang="en-US"/>
        </a:p>
      </dgm:t>
    </dgm:pt>
    <dgm:pt modelId="{A5C8DBD5-352E-495A-84C4-2A55595D3A91}" type="sibTrans" cxnId="{318AA5A6-C2D1-4C48-8D75-BF8FAAD4B36F}">
      <dgm:prSet/>
      <dgm:spPr/>
      <dgm:t>
        <a:bodyPr/>
        <a:lstStyle/>
        <a:p>
          <a:endParaRPr lang="en-US"/>
        </a:p>
      </dgm:t>
    </dgm:pt>
    <dgm:pt modelId="{11A60CB6-C2CE-4D76-B6BA-1CBC62E77B8B}">
      <dgm:prSet phldrT="[Text]"/>
      <dgm:spPr/>
      <dgm:t>
        <a:bodyPr/>
        <a:lstStyle/>
        <a:p>
          <a:r>
            <a:rPr lang="en-US" dirty="0"/>
            <a:t>A UI framework system which allows for quick development of UIs with consistent theming and cross-OS support</a:t>
          </a:r>
        </a:p>
      </dgm:t>
    </dgm:pt>
    <dgm:pt modelId="{E758EDCD-33D5-4AD8-81CC-7588E7FBAB15}" type="parTrans" cxnId="{FD43D24D-CA75-465C-B434-FBE29BFB8E9A}">
      <dgm:prSet/>
      <dgm:spPr/>
      <dgm:t>
        <a:bodyPr/>
        <a:lstStyle/>
        <a:p>
          <a:endParaRPr lang="en-US"/>
        </a:p>
      </dgm:t>
    </dgm:pt>
    <dgm:pt modelId="{62124C8A-9BCF-49CE-88E8-60A17FB785B3}" type="sibTrans" cxnId="{FD43D24D-CA75-465C-B434-FBE29BFB8E9A}">
      <dgm:prSet/>
      <dgm:spPr/>
      <dgm:t>
        <a:bodyPr/>
        <a:lstStyle/>
        <a:p>
          <a:endParaRPr lang="en-US"/>
        </a:p>
      </dgm:t>
    </dgm:pt>
    <dgm:pt modelId="{B2C3CE44-CF6B-41FC-8CFD-D5D9A2590707}">
      <dgm:prSet phldrT="[Text]"/>
      <dgm:spPr/>
      <dgm:t>
        <a:bodyPr/>
        <a:lstStyle/>
        <a:p>
          <a:r>
            <a:rPr lang="en-US" dirty="0"/>
            <a:t>Integrates with many other tools such as </a:t>
          </a:r>
          <a:r>
            <a:rPr lang="en-US" dirty="0" err="1"/>
            <a:t>MatPlotLib</a:t>
          </a:r>
          <a:endParaRPr lang="en-US" dirty="0"/>
        </a:p>
      </dgm:t>
    </dgm:pt>
    <dgm:pt modelId="{493EAA37-491C-4C5A-A8A1-01F2985F4380}" type="parTrans" cxnId="{87ADEEFC-E4D4-4852-9935-9FBDEC4A7A53}">
      <dgm:prSet/>
      <dgm:spPr/>
      <dgm:t>
        <a:bodyPr/>
        <a:lstStyle/>
        <a:p>
          <a:endParaRPr lang="en-US"/>
        </a:p>
      </dgm:t>
    </dgm:pt>
    <dgm:pt modelId="{6834F2FA-494B-4CB5-8473-FBFF07C195D3}" type="sibTrans" cxnId="{87ADEEFC-E4D4-4852-9935-9FBDEC4A7A53}">
      <dgm:prSet/>
      <dgm:spPr/>
      <dgm:t>
        <a:bodyPr/>
        <a:lstStyle/>
        <a:p>
          <a:endParaRPr lang="en-US"/>
        </a:p>
      </dgm:t>
    </dgm:pt>
    <dgm:pt modelId="{8D5BA9A6-7F4B-4FAD-A3E4-68CD9E4D89C7}">
      <dgm:prSet phldrT="[Text]"/>
      <dgm:spPr/>
      <dgm:t>
        <a:bodyPr/>
        <a:lstStyle/>
        <a:p>
          <a:r>
            <a:rPr lang="en-US" dirty="0"/>
            <a:t>A data manipulation  tool which comes with the extremely flexible </a:t>
          </a:r>
          <a:r>
            <a:rPr lang="en-US" dirty="0" err="1"/>
            <a:t>dataframe</a:t>
          </a:r>
          <a:r>
            <a:rPr lang="en-US" dirty="0"/>
            <a:t> type</a:t>
          </a:r>
        </a:p>
      </dgm:t>
    </dgm:pt>
    <dgm:pt modelId="{767797A1-19E1-470A-BDDA-BB6736065D3B}" type="parTrans" cxnId="{49ECF529-F499-4EF3-BC27-5C15BE7EE59B}">
      <dgm:prSet/>
      <dgm:spPr/>
      <dgm:t>
        <a:bodyPr/>
        <a:lstStyle/>
        <a:p>
          <a:endParaRPr lang="en-US"/>
        </a:p>
      </dgm:t>
    </dgm:pt>
    <dgm:pt modelId="{29123AD4-A420-4E1B-90E4-C330A3F0493B}" type="sibTrans" cxnId="{49ECF529-F499-4EF3-BC27-5C15BE7EE59B}">
      <dgm:prSet/>
      <dgm:spPr/>
      <dgm:t>
        <a:bodyPr/>
        <a:lstStyle/>
        <a:p>
          <a:endParaRPr lang="en-US"/>
        </a:p>
      </dgm:t>
    </dgm:pt>
    <dgm:pt modelId="{9AC290B2-2994-4861-964C-2A4AD1AD6DA6}">
      <dgm:prSet phldrT="[Text]"/>
      <dgm:spPr/>
      <dgm:t>
        <a:bodyPr/>
        <a:lstStyle/>
        <a:p>
          <a:r>
            <a:rPr lang="en-US" dirty="0"/>
            <a:t>Panda’s </a:t>
          </a:r>
          <a:r>
            <a:rPr lang="en-US" dirty="0" err="1"/>
            <a:t>dataframes</a:t>
          </a:r>
          <a:r>
            <a:rPr lang="en-US" dirty="0"/>
            <a:t> supported all datatypes and rapid file creation/reading</a:t>
          </a:r>
        </a:p>
      </dgm:t>
    </dgm:pt>
    <dgm:pt modelId="{CC0600FE-BAC3-4774-9DF6-387CDC2A71EE}" type="parTrans" cxnId="{BCC9BB26-3094-4051-BB16-7416C5FFB85E}">
      <dgm:prSet/>
      <dgm:spPr/>
      <dgm:t>
        <a:bodyPr/>
        <a:lstStyle/>
        <a:p>
          <a:endParaRPr lang="en-US"/>
        </a:p>
      </dgm:t>
    </dgm:pt>
    <dgm:pt modelId="{43F7F614-E3EB-428D-8E97-750133218397}" type="sibTrans" cxnId="{BCC9BB26-3094-4051-BB16-7416C5FFB85E}">
      <dgm:prSet/>
      <dgm:spPr/>
      <dgm:t>
        <a:bodyPr/>
        <a:lstStyle/>
        <a:p>
          <a:endParaRPr lang="en-US"/>
        </a:p>
      </dgm:t>
    </dgm:pt>
    <dgm:pt modelId="{D7AA6F7B-4CAC-44F2-B276-21A8EB59497B}">
      <dgm:prSet phldrT="[Text]"/>
      <dgm:spPr/>
      <dgm:t>
        <a:bodyPr/>
        <a:lstStyle/>
        <a:p>
          <a:endParaRPr lang="en-US" dirty="0"/>
        </a:p>
      </dgm:t>
    </dgm:pt>
    <dgm:pt modelId="{0A51031B-D9AE-4E84-94D8-BD179812DA72}" type="parTrans" cxnId="{B3480C49-8525-47C7-8B8F-AB68042EA591}">
      <dgm:prSet/>
      <dgm:spPr/>
      <dgm:t>
        <a:bodyPr/>
        <a:lstStyle/>
        <a:p>
          <a:endParaRPr lang="en-US"/>
        </a:p>
      </dgm:t>
    </dgm:pt>
    <dgm:pt modelId="{DF929BD5-D4BA-46E6-873C-168391C88C52}" type="sibTrans" cxnId="{B3480C49-8525-47C7-8B8F-AB68042EA591}">
      <dgm:prSet/>
      <dgm:spPr/>
      <dgm:t>
        <a:bodyPr/>
        <a:lstStyle/>
        <a:p>
          <a:endParaRPr lang="en-US"/>
        </a:p>
      </dgm:t>
    </dgm:pt>
    <dgm:pt modelId="{31600017-4225-4C7C-B294-0506920D6A8A}">
      <dgm:prSet/>
      <dgm:spPr/>
      <dgm:t>
        <a:bodyPr/>
        <a:lstStyle/>
        <a:p>
          <a:pPr>
            <a:buFont typeface="Arial" panose="020B0604020202020204" pitchFamily="34" charset="0"/>
            <a:buChar char="•"/>
          </a:pPr>
          <a:r>
            <a:rPr lang="en-US" b="0" i="0" u="none" dirty="0" err="1"/>
            <a:t>Keras</a:t>
          </a:r>
          <a:endParaRPr lang="en-US" b="0" i="0" u="none" dirty="0"/>
        </a:p>
      </dgm:t>
    </dgm:pt>
    <dgm:pt modelId="{043C5217-DBD1-4809-929F-0E863A284529}" type="parTrans" cxnId="{28F58996-55BE-4C0B-AF2D-B78D8EBC6899}">
      <dgm:prSet/>
      <dgm:spPr/>
      <dgm:t>
        <a:bodyPr/>
        <a:lstStyle/>
        <a:p>
          <a:endParaRPr lang="en-US"/>
        </a:p>
      </dgm:t>
    </dgm:pt>
    <dgm:pt modelId="{CDF85EC0-F46E-444A-8953-4B67BEDBA0A6}" type="sibTrans" cxnId="{28F58996-55BE-4C0B-AF2D-B78D8EBC6899}">
      <dgm:prSet/>
      <dgm:spPr/>
      <dgm:t>
        <a:bodyPr/>
        <a:lstStyle/>
        <a:p>
          <a:endParaRPr lang="en-US"/>
        </a:p>
      </dgm:t>
    </dgm:pt>
    <dgm:pt modelId="{993A8677-3F50-4E97-84D3-A2059B9161F0}">
      <dgm:prSet/>
      <dgm:spPr/>
      <dgm:t>
        <a:bodyPr/>
        <a:lstStyle/>
        <a:p>
          <a:pPr>
            <a:buFont typeface="Arial" panose="020B0604020202020204" pitchFamily="34" charset="0"/>
            <a:buChar char="•"/>
          </a:pPr>
          <a:r>
            <a:rPr lang="en-US" b="0" i="0" u="none" dirty="0"/>
            <a:t>A user-friendly framework for creating Neural Networks based off of a variety of underlying frameworks</a:t>
          </a:r>
        </a:p>
      </dgm:t>
    </dgm:pt>
    <dgm:pt modelId="{A8451468-F312-48EE-BCB4-675720BBEB3B}" type="parTrans" cxnId="{53C649F1-9843-4B11-835C-0ACB93FB44F8}">
      <dgm:prSet/>
      <dgm:spPr/>
      <dgm:t>
        <a:bodyPr/>
        <a:lstStyle/>
        <a:p>
          <a:endParaRPr lang="en-US"/>
        </a:p>
      </dgm:t>
    </dgm:pt>
    <dgm:pt modelId="{2D48AAEA-C9C2-4FC1-8187-E1B136AF7E34}" type="sibTrans" cxnId="{53C649F1-9843-4B11-835C-0ACB93FB44F8}">
      <dgm:prSet/>
      <dgm:spPr/>
      <dgm:t>
        <a:bodyPr/>
        <a:lstStyle/>
        <a:p>
          <a:endParaRPr lang="en-US"/>
        </a:p>
      </dgm:t>
    </dgm:pt>
    <dgm:pt modelId="{871D63FE-FEEA-4B41-AF96-115397DA55EA}">
      <dgm:prSet/>
      <dgm:spPr/>
      <dgm:t>
        <a:bodyPr/>
        <a:lstStyle/>
        <a:p>
          <a:pPr>
            <a:buFont typeface="Arial" panose="020B0604020202020204" pitchFamily="34" charset="0"/>
            <a:buChar char="•"/>
          </a:pPr>
          <a:r>
            <a:rPr lang="en-US" b="0" i="0" u="none" dirty="0"/>
            <a:t>Several built-in layer types for creating many DNN structures</a:t>
          </a:r>
        </a:p>
      </dgm:t>
    </dgm:pt>
    <dgm:pt modelId="{B287CEE2-4AD5-4A97-9399-03FFE921CF6A}" type="parTrans" cxnId="{CCB062EF-B5F9-446E-84C6-7007511B379E}">
      <dgm:prSet/>
      <dgm:spPr/>
      <dgm:t>
        <a:bodyPr/>
        <a:lstStyle/>
        <a:p>
          <a:endParaRPr lang="en-US"/>
        </a:p>
      </dgm:t>
    </dgm:pt>
    <dgm:pt modelId="{8E03F21E-BC3E-40CD-9553-3F6A1931637D}" type="sibTrans" cxnId="{CCB062EF-B5F9-446E-84C6-7007511B379E}">
      <dgm:prSet/>
      <dgm:spPr/>
      <dgm:t>
        <a:bodyPr/>
        <a:lstStyle/>
        <a:p>
          <a:endParaRPr lang="en-US"/>
        </a:p>
      </dgm:t>
    </dgm:pt>
    <dgm:pt modelId="{9F9880D0-A14F-4F15-9A04-FB0D6A9998BC}">
      <dgm:prSet/>
      <dgm:spPr/>
      <dgm:t>
        <a:bodyPr/>
        <a:lstStyle/>
        <a:p>
          <a:pPr>
            <a:buFont typeface="Arial" panose="020B0604020202020204" pitchFamily="34" charset="0"/>
            <a:buChar char="•"/>
          </a:pPr>
          <a:r>
            <a:rPr lang="en-US" b="0" i="0" u="none"/>
            <a:t>TensorFLow</a:t>
          </a:r>
        </a:p>
      </dgm:t>
    </dgm:pt>
    <dgm:pt modelId="{3E2E454A-F960-4B11-9D8A-5359A4F8A5C6}" type="parTrans" cxnId="{A0F6C7F9-DE24-4FA2-BD55-2CFC3D2BC067}">
      <dgm:prSet/>
      <dgm:spPr/>
      <dgm:t>
        <a:bodyPr/>
        <a:lstStyle/>
        <a:p>
          <a:endParaRPr lang="en-US"/>
        </a:p>
      </dgm:t>
    </dgm:pt>
    <dgm:pt modelId="{25FB55EE-CB86-435F-A0E3-2631A44BF9CB}" type="sibTrans" cxnId="{A0F6C7F9-DE24-4FA2-BD55-2CFC3D2BC067}">
      <dgm:prSet/>
      <dgm:spPr/>
      <dgm:t>
        <a:bodyPr/>
        <a:lstStyle/>
        <a:p>
          <a:endParaRPr lang="en-US"/>
        </a:p>
      </dgm:t>
    </dgm:pt>
    <dgm:pt modelId="{F52370F8-DCFB-4AF3-A810-6EB6B766473E}">
      <dgm:prSet/>
      <dgm:spPr/>
      <dgm:t>
        <a:bodyPr/>
        <a:lstStyle/>
        <a:p>
          <a:pPr>
            <a:buFont typeface="Arial" panose="020B0604020202020204" pitchFamily="34" charset="0"/>
            <a:buChar char="•"/>
          </a:pPr>
          <a:r>
            <a:rPr lang="en-US" b="0" i="0" u="none"/>
            <a:t>A powerful backend for creating a variety of neural networks, however it is not terribly simple to use which is why Keras was run on top</a:t>
          </a:r>
        </a:p>
      </dgm:t>
    </dgm:pt>
    <dgm:pt modelId="{442A47EF-5FFE-4A22-AA63-DB6E559E9922}" type="parTrans" cxnId="{C2F46F9F-C5C7-4E6A-AC32-FDAF007B6CDD}">
      <dgm:prSet/>
      <dgm:spPr/>
      <dgm:t>
        <a:bodyPr/>
        <a:lstStyle/>
        <a:p>
          <a:endParaRPr lang="en-US"/>
        </a:p>
      </dgm:t>
    </dgm:pt>
    <dgm:pt modelId="{E28F7A46-9874-4C85-81B9-B39D99CD063D}" type="sibTrans" cxnId="{C2F46F9F-C5C7-4E6A-AC32-FDAF007B6CDD}">
      <dgm:prSet/>
      <dgm:spPr/>
      <dgm:t>
        <a:bodyPr/>
        <a:lstStyle/>
        <a:p>
          <a:endParaRPr lang="en-US"/>
        </a:p>
      </dgm:t>
    </dgm:pt>
    <dgm:pt modelId="{52B87E7C-9D24-4B4A-BEB4-DE271C184E6E}" type="pres">
      <dgm:prSet presAssocID="{FCD07809-D618-41BC-985A-E3E5C51F281F}" presName="Name0" presStyleCnt="0">
        <dgm:presLayoutVars>
          <dgm:chMax/>
          <dgm:chPref val="3"/>
          <dgm:dir/>
          <dgm:animOne val="branch"/>
          <dgm:animLvl val="lvl"/>
        </dgm:presLayoutVars>
      </dgm:prSet>
      <dgm:spPr/>
    </dgm:pt>
    <dgm:pt modelId="{5DABD6A9-88B8-46A6-B77B-D97A0DA2DBE8}" type="pres">
      <dgm:prSet presAssocID="{870729E9-A677-4A42-9AFF-C997B9E0711B}" presName="composite" presStyleCnt="0"/>
      <dgm:spPr/>
    </dgm:pt>
    <dgm:pt modelId="{E5A2FA0C-6831-42B7-B1B9-7B55A5F108CD}" type="pres">
      <dgm:prSet presAssocID="{870729E9-A677-4A42-9AFF-C997B9E0711B}" presName="FirstChild" presStyleLbl="revTx" presStyleIdx="0" presStyleCnt="6">
        <dgm:presLayoutVars>
          <dgm:chMax val="0"/>
          <dgm:chPref val="0"/>
          <dgm:bulletEnabled val="1"/>
        </dgm:presLayoutVars>
      </dgm:prSet>
      <dgm:spPr/>
    </dgm:pt>
    <dgm:pt modelId="{EF790F6E-B6F5-47CB-B9AE-AF5533EC1222}" type="pres">
      <dgm:prSet presAssocID="{870729E9-A677-4A42-9AFF-C997B9E0711B}" presName="Parent" presStyleLbl="alignNode1" presStyleIdx="0" presStyleCnt="3">
        <dgm:presLayoutVars>
          <dgm:chMax val="3"/>
          <dgm:chPref val="3"/>
          <dgm:bulletEnabled val="1"/>
        </dgm:presLayoutVars>
      </dgm:prSet>
      <dgm:spPr/>
    </dgm:pt>
    <dgm:pt modelId="{27976924-E2E8-4866-AA84-6A8B9CEC6D66}" type="pres">
      <dgm:prSet presAssocID="{870729E9-A677-4A42-9AFF-C997B9E0711B}" presName="Accent" presStyleLbl="parChTrans1D1" presStyleIdx="0" presStyleCnt="3"/>
      <dgm:spPr/>
    </dgm:pt>
    <dgm:pt modelId="{0B28D6EC-DF46-410F-B9A0-2CF1D6439843}" type="pres">
      <dgm:prSet presAssocID="{870729E9-A677-4A42-9AFF-C997B9E0711B}" presName="Child" presStyleLbl="revTx" presStyleIdx="1" presStyleCnt="6">
        <dgm:presLayoutVars>
          <dgm:chMax val="0"/>
          <dgm:chPref val="0"/>
          <dgm:bulletEnabled val="1"/>
        </dgm:presLayoutVars>
      </dgm:prSet>
      <dgm:spPr/>
    </dgm:pt>
    <dgm:pt modelId="{E7C2E9BC-9F4E-4F3C-9022-2C258767890C}" type="pres">
      <dgm:prSet presAssocID="{629E44A7-2597-4840-AC86-48AA66ECCB4F}" presName="sibTrans" presStyleCnt="0"/>
      <dgm:spPr/>
    </dgm:pt>
    <dgm:pt modelId="{817F6F32-3C6A-451F-8269-FB1AD5D7013C}" type="pres">
      <dgm:prSet presAssocID="{3131B084-8300-4254-80E8-8A5B4AFDF80C}" presName="composite" presStyleCnt="0"/>
      <dgm:spPr/>
    </dgm:pt>
    <dgm:pt modelId="{0061A237-10AC-4CFE-B0A3-D71238728053}" type="pres">
      <dgm:prSet presAssocID="{3131B084-8300-4254-80E8-8A5B4AFDF80C}" presName="FirstChild" presStyleLbl="revTx" presStyleIdx="2" presStyleCnt="6">
        <dgm:presLayoutVars>
          <dgm:chMax val="0"/>
          <dgm:chPref val="0"/>
          <dgm:bulletEnabled val="1"/>
        </dgm:presLayoutVars>
      </dgm:prSet>
      <dgm:spPr/>
    </dgm:pt>
    <dgm:pt modelId="{19758F49-5CE9-4566-B98C-4B8FAE0848D8}" type="pres">
      <dgm:prSet presAssocID="{3131B084-8300-4254-80E8-8A5B4AFDF80C}" presName="Parent" presStyleLbl="alignNode1" presStyleIdx="1" presStyleCnt="3">
        <dgm:presLayoutVars>
          <dgm:chMax val="3"/>
          <dgm:chPref val="3"/>
          <dgm:bulletEnabled val="1"/>
        </dgm:presLayoutVars>
      </dgm:prSet>
      <dgm:spPr/>
    </dgm:pt>
    <dgm:pt modelId="{E3E1F174-EF52-4CA9-937C-A36C5D1D2056}" type="pres">
      <dgm:prSet presAssocID="{3131B084-8300-4254-80E8-8A5B4AFDF80C}" presName="Accent" presStyleLbl="parChTrans1D1" presStyleIdx="1" presStyleCnt="3"/>
      <dgm:spPr/>
    </dgm:pt>
    <dgm:pt modelId="{40B5902B-4605-48C6-82DF-7D0401FD59B7}" type="pres">
      <dgm:prSet presAssocID="{3131B084-8300-4254-80E8-8A5B4AFDF80C}" presName="Child" presStyleLbl="revTx" presStyleIdx="3" presStyleCnt="6">
        <dgm:presLayoutVars>
          <dgm:chMax val="0"/>
          <dgm:chPref val="0"/>
          <dgm:bulletEnabled val="1"/>
        </dgm:presLayoutVars>
      </dgm:prSet>
      <dgm:spPr/>
    </dgm:pt>
    <dgm:pt modelId="{3C620CFF-DBBE-48B3-A49D-1FCAFA16862C}" type="pres">
      <dgm:prSet presAssocID="{D3D933FB-FA37-4C40-9E55-C7D3D80E5DE3}" presName="sibTrans" presStyleCnt="0"/>
      <dgm:spPr/>
    </dgm:pt>
    <dgm:pt modelId="{BEE3CB40-CD41-4109-925E-F345121717D9}" type="pres">
      <dgm:prSet presAssocID="{CD0E965D-4B6E-4645-BC9C-E56F9B94DAE3}" presName="composite" presStyleCnt="0"/>
      <dgm:spPr/>
    </dgm:pt>
    <dgm:pt modelId="{C35DB58D-BC33-45F4-89F8-78B54475A88D}" type="pres">
      <dgm:prSet presAssocID="{CD0E965D-4B6E-4645-BC9C-E56F9B94DAE3}" presName="FirstChild" presStyleLbl="revTx" presStyleIdx="4" presStyleCnt="6">
        <dgm:presLayoutVars>
          <dgm:chMax val="0"/>
          <dgm:chPref val="0"/>
          <dgm:bulletEnabled val="1"/>
        </dgm:presLayoutVars>
      </dgm:prSet>
      <dgm:spPr/>
    </dgm:pt>
    <dgm:pt modelId="{A985AD0C-AF2E-4584-BC01-4F9C20AE81DF}" type="pres">
      <dgm:prSet presAssocID="{CD0E965D-4B6E-4645-BC9C-E56F9B94DAE3}" presName="Parent" presStyleLbl="alignNode1" presStyleIdx="2" presStyleCnt="3">
        <dgm:presLayoutVars>
          <dgm:chMax val="3"/>
          <dgm:chPref val="3"/>
          <dgm:bulletEnabled val="1"/>
        </dgm:presLayoutVars>
      </dgm:prSet>
      <dgm:spPr/>
    </dgm:pt>
    <dgm:pt modelId="{8B6364F7-78A9-48A9-9A1C-47C0B881EE5E}" type="pres">
      <dgm:prSet presAssocID="{CD0E965D-4B6E-4645-BC9C-E56F9B94DAE3}" presName="Accent" presStyleLbl="parChTrans1D1" presStyleIdx="2" presStyleCnt="3"/>
      <dgm:spPr/>
    </dgm:pt>
    <dgm:pt modelId="{2ED54C4C-C596-4673-9F23-5A60E5E52C42}" type="pres">
      <dgm:prSet presAssocID="{CD0E965D-4B6E-4645-BC9C-E56F9B94DAE3}" presName="Child" presStyleLbl="revTx" presStyleIdx="5" presStyleCnt="6">
        <dgm:presLayoutVars>
          <dgm:chMax val="0"/>
          <dgm:chPref val="0"/>
          <dgm:bulletEnabled val="1"/>
        </dgm:presLayoutVars>
      </dgm:prSet>
      <dgm:spPr/>
    </dgm:pt>
  </dgm:ptLst>
  <dgm:cxnLst>
    <dgm:cxn modelId="{5864AE01-B407-4C3D-8D4C-F71918D0025F}" type="presOf" srcId="{870729E9-A677-4A42-9AFF-C997B9E0711B}" destId="{EF790F6E-B6F5-47CB-B9AE-AF5533EC1222}" srcOrd="0" destOrd="0" presId="urn:microsoft.com/office/officeart/2011/layout/TabList"/>
    <dgm:cxn modelId="{F359CD0D-5D59-4A40-B03F-566F16EC3D48}" type="presOf" srcId="{BFD4F453-D24E-46D0-9B7A-8D4B5ABFDF65}" destId="{C35DB58D-BC33-45F4-89F8-78B54475A88D}" srcOrd="0" destOrd="0" presId="urn:microsoft.com/office/officeart/2011/layout/TabList"/>
    <dgm:cxn modelId="{EC712B0E-677A-4E91-BA2C-342E2DF8EBCA}" type="presOf" srcId="{6A690DC7-CEEE-4CDA-B833-0E0E8EAAD355}" destId="{2ED54C4C-C596-4673-9F23-5A60E5E52C42}" srcOrd="0" destOrd="0" presId="urn:microsoft.com/office/officeart/2011/layout/TabList"/>
    <dgm:cxn modelId="{33C9880F-C425-4BB9-A2D9-38829C826284}" type="presOf" srcId="{FCD07809-D618-41BC-985A-E3E5C51F281F}" destId="{52B87E7C-9D24-4B4A-BEB4-DE271C184E6E}" srcOrd="0" destOrd="0" presId="urn:microsoft.com/office/officeart/2011/layout/TabList"/>
    <dgm:cxn modelId="{5A32B912-5249-4F78-896F-F87C796B331A}" srcId="{FCD07809-D618-41BC-985A-E3E5C51F281F}" destId="{3131B084-8300-4254-80E8-8A5B4AFDF80C}" srcOrd="1" destOrd="0" parTransId="{64A5D137-B9E4-4C0E-9858-7EEA234CCBF0}" sibTransId="{D3D933FB-FA37-4C40-9E55-C7D3D80E5DE3}"/>
    <dgm:cxn modelId="{82C20A13-E6C5-44FD-9FAC-2E7016A67603}" type="presOf" srcId="{FA50D2C6-731F-4274-B630-E5A82330DB89}" destId="{0061A237-10AC-4CFE-B0A3-D71238728053}" srcOrd="0" destOrd="0" presId="urn:microsoft.com/office/officeart/2011/layout/TabList"/>
    <dgm:cxn modelId="{67F79016-D598-4BAD-8776-DBDE24DA9FAC}" srcId="{3131B084-8300-4254-80E8-8A5B4AFDF80C}" destId="{FA50D2C6-731F-4274-B630-E5A82330DB89}" srcOrd="0" destOrd="0" parTransId="{0BF7FD86-4448-43A7-81A5-1870E548246F}" sibTransId="{D412C46F-74B1-41B4-AB31-AD1524C8F8FA}"/>
    <dgm:cxn modelId="{BACCD125-F4C6-47B8-AAC1-6BB5AADA92B7}" srcId="{870729E9-A677-4A42-9AFF-C997B9E0711B}" destId="{95FBC0EF-3A95-469C-B0A7-95FC6BF46D8F}" srcOrd="0" destOrd="0" parTransId="{1F91B948-2B3A-4BBC-98DB-6414D60585C0}" sibTransId="{929061FF-CDD1-4DFC-B6E9-DEC8522EFB17}"/>
    <dgm:cxn modelId="{BCC9BB26-3094-4051-BB16-7416C5FFB85E}" srcId="{79377902-807A-49F7-9946-D118DCC98C98}" destId="{9AC290B2-2994-4861-964C-2A4AD1AD6DA6}" srcOrd="1" destOrd="0" parTransId="{CC0600FE-BAC3-4774-9DF6-387CDC2A71EE}" sibTransId="{43F7F614-E3EB-428D-8E97-750133218397}"/>
    <dgm:cxn modelId="{18B4FB28-E041-40A0-A6DF-16317547E328}" type="presOf" srcId="{732B6412-D9E8-43BE-BBF1-D4902792A55C}" destId="{2ED54C4C-C596-4673-9F23-5A60E5E52C42}" srcOrd="0" destOrd="5" presId="urn:microsoft.com/office/officeart/2011/layout/TabList"/>
    <dgm:cxn modelId="{49ECF529-F499-4EF3-BC27-5C15BE7EE59B}" srcId="{79377902-807A-49F7-9946-D118DCC98C98}" destId="{8D5BA9A6-7F4B-4FAD-A3E4-68CD9E4D89C7}" srcOrd="0" destOrd="0" parTransId="{767797A1-19E1-470A-BDDA-BB6736065D3B}" sibTransId="{29123AD4-A420-4E1B-90E4-C330A3F0493B}"/>
    <dgm:cxn modelId="{1C15C12A-1A96-465F-BF90-1FF855B24F96}" srcId="{CD0E965D-4B6E-4645-BC9C-E56F9B94DAE3}" destId="{B01B9BB0-D6EC-4476-ABB9-F46E0D457204}" srcOrd="2" destOrd="0" parTransId="{D417C59A-BA4C-44CD-AFD7-9CC3AE7A788F}" sibTransId="{0B112CCB-1552-426A-ADF6-13A74E94F504}"/>
    <dgm:cxn modelId="{83536834-5757-4222-87D9-CFE4554F5520}" srcId="{CD0E965D-4B6E-4645-BC9C-E56F9B94DAE3}" destId="{BFD4F453-D24E-46D0-9B7A-8D4B5ABFDF65}" srcOrd="0" destOrd="0" parTransId="{ACDEE2F3-A233-4B34-8A61-B31802F207C4}" sibTransId="{39500EAE-4399-4194-959D-E7B113B6E190}"/>
    <dgm:cxn modelId="{86FA8034-09F2-48A7-8B82-D3857B653C57}" type="presOf" srcId="{B2C3CE44-CF6B-41FC-8CFD-D5D9A2590707}" destId="{2ED54C4C-C596-4673-9F23-5A60E5E52C42}" srcOrd="0" destOrd="2" presId="urn:microsoft.com/office/officeart/2011/layout/TabList"/>
    <dgm:cxn modelId="{ED8CB038-DC60-44EB-9314-1C5C5FA835E8}" srcId="{FCD07809-D618-41BC-985A-E3E5C51F281F}" destId="{CD0E965D-4B6E-4645-BC9C-E56F9B94DAE3}" srcOrd="2" destOrd="0" parTransId="{19CF9D7B-0298-4DF5-98E0-A2A25A936B7B}" sibTransId="{E954032F-05BA-45C8-92A9-169499CDA94C}"/>
    <dgm:cxn modelId="{F0B32660-8268-4093-A523-B593E5486209}" type="presOf" srcId="{8D5BA9A6-7F4B-4FAD-A3E4-68CD9E4D89C7}" destId="{40B5902B-4605-48C6-82DF-7D0401FD59B7}" srcOrd="0" destOrd="2" presId="urn:microsoft.com/office/officeart/2011/layout/TabList"/>
    <dgm:cxn modelId="{DE545D60-A749-49FF-96E0-24475543D3E0}" type="presOf" srcId="{3131B084-8300-4254-80E8-8A5B4AFDF80C}" destId="{19758F49-5CE9-4566-B98C-4B8FAE0848D8}" srcOrd="0" destOrd="0" presId="urn:microsoft.com/office/officeart/2011/layout/TabList"/>
    <dgm:cxn modelId="{2628D461-63B7-4E19-B3AB-BB95CD863125}" type="presOf" srcId="{993A8677-3F50-4E97-84D3-A2059B9161F0}" destId="{0B28D6EC-DF46-410F-B9A0-2CF1D6439843}" srcOrd="0" destOrd="1" presId="urn:microsoft.com/office/officeart/2011/layout/TabList"/>
    <dgm:cxn modelId="{CD51D145-4535-45DC-A870-89155817395C}" type="presOf" srcId="{F0809F4B-C690-47AE-9574-41299CFD4500}" destId="{40B5902B-4605-48C6-82DF-7D0401FD59B7}" srcOrd="0" destOrd="0" presId="urn:microsoft.com/office/officeart/2011/layout/TabList"/>
    <dgm:cxn modelId="{B3480C49-8525-47C7-8B8F-AB68042EA591}" srcId="{79377902-807A-49F7-9946-D118DCC98C98}" destId="{D7AA6F7B-4CAC-44F2-B276-21A8EB59497B}" srcOrd="2" destOrd="0" parTransId="{0A51031B-D9AE-4E84-94D8-BD179812DA72}" sibTransId="{DF929BD5-D4BA-46E6-873C-168391C88C52}"/>
    <dgm:cxn modelId="{10CCA44D-44E9-4A26-AB1E-52C7EAABA234}" type="presOf" srcId="{9F9880D0-A14F-4F15-9A04-FB0D6A9998BC}" destId="{0B28D6EC-DF46-410F-B9A0-2CF1D6439843}" srcOrd="0" destOrd="3" presId="urn:microsoft.com/office/officeart/2011/layout/TabList"/>
    <dgm:cxn modelId="{FD43D24D-CA75-465C-B434-FBE29BFB8E9A}" srcId="{6A690DC7-CEEE-4CDA-B833-0E0E8EAAD355}" destId="{11A60CB6-C2CE-4D76-B6BA-1CBC62E77B8B}" srcOrd="0" destOrd="0" parTransId="{E758EDCD-33D5-4AD8-81CC-7588E7FBAB15}" sibTransId="{62124C8A-9BCF-49CE-88E8-60A17FB785B3}"/>
    <dgm:cxn modelId="{11DA8571-E077-48DB-9B80-801164851B23}" type="presOf" srcId="{95FBC0EF-3A95-469C-B0A7-95FC6BF46D8F}" destId="{E5A2FA0C-6831-42B7-B1B9-7B55A5F108CD}" srcOrd="0" destOrd="0" presId="urn:microsoft.com/office/officeart/2011/layout/TabList"/>
    <dgm:cxn modelId="{635CD179-BCB2-4537-BB6B-87CD189BAB12}" type="presOf" srcId="{871D63FE-FEEA-4B41-AF96-115397DA55EA}" destId="{0B28D6EC-DF46-410F-B9A0-2CF1D6439843}" srcOrd="0" destOrd="2" presId="urn:microsoft.com/office/officeart/2011/layout/TabList"/>
    <dgm:cxn modelId="{5F3EFE79-F8F8-4157-8ACA-D81DCFFC5314}" type="presOf" srcId="{B01B9BB0-D6EC-4476-ABB9-F46E0D457204}" destId="{2ED54C4C-C596-4673-9F23-5A60E5E52C42}" srcOrd="0" destOrd="3" presId="urn:microsoft.com/office/officeart/2011/layout/TabList"/>
    <dgm:cxn modelId="{B5D2F480-DE0F-4293-A092-ECCB83848C4D}" type="presOf" srcId="{F52370F8-DCFB-4AF3-A810-6EB6B766473E}" destId="{0B28D6EC-DF46-410F-B9A0-2CF1D6439843}" srcOrd="0" destOrd="4" presId="urn:microsoft.com/office/officeart/2011/layout/TabList"/>
    <dgm:cxn modelId="{BC962E83-214A-4DBB-8E01-47593143FC02}" type="presOf" srcId="{79377902-807A-49F7-9946-D118DCC98C98}" destId="{40B5902B-4605-48C6-82DF-7D0401FD59B7}" srcOrd="0" destOrd="1" presId="urn:microsoft.com/office/officeart/2011/layout/TabList"/>
    <dgm:cxn modelId="{2C38BF8E-4CDD-419F-8171-44D6A0531D31}" type="presOf" srcId="{11A60CB6-C2CE-4D76-B6BA-1CBC62E77B8B}" destId="{2ED54C4C-C596-4673-9F23-5A60E5E52C42}" srcOrd="0" destOrd="1" presId="urn:microsoft.com/office/officeart/2011/layout/TabList"/>
    <dgm:cxn modelId="{8C8F5896-0ED9-42FE-889A-3AAD91868C7E}" srcId="{B01B9BB0-D6EC-4476-ABB9-F46E0D457204}" destId="{991A8717-92DA-489F-BD88-1F9B4515F210}" srcOrd="0" destOrd="0" parTransId="{EB9EF984-A7D9-49A4-AD8F-2D4E4EBCC80A}" sibTransId="{61954B90-566C-44F9-85A4-DFB88539DD71}"/>
    <dgm:cxn modelId="{28F58996-55BE-4C0B-AF2D-B78D8EBC6899}" srcId="{870729E9-A677-4A42-9AFF-C997B9E0711B}" destId="{31600017-4225-4C7C-B294-0506920D6A8A}" srcOrd="1" destOrd="0" parTransId="{043C5217-DBD1-4809-929F-0E863A284529}" sibTransId="{CDF85EC0-F46E-444A-8953-4B67BEDBA0A6}"/>
    <dgm:cxn modelId="{0F0BB59D-9042-4918-B7AA-36B556E6670E}" type="presOf" srcId="{31600017-4225-4C7C-B294-0506920D6A8A}" destId="{0B28D6EC-DF46-410F-B9A0-2CF1D6439843}" srcOrd="0" destOrd="0" presId="urn:microsoft.com/office/officeart/2011/layout/TabList"/>
    <dgm:cxn modelId="{C2F46F9F-C5C7-4E6A-AC32-FDAF007B6CDD}" srcId="{9F9880D0-A14F-4F15-9A04-FB0D6A9998BC}" destId="{F52370F8-DCFB-4AF3-A810-6EB6B766473E}" srcOrd="0" destOrd="0" parTransId="{442A47EF-5FFE-4A22-AA63-DB6E559E9922}" sibTransId="{E28F7A46-9874-4C85-81B9-B39D99CD063D}"/>
    <dgm:cxn modelId="{318AA5A6-C2D1-4C48-8D75-BF8FAAD4B36F}" srcId="{CD0E965D-4B6E-4645-BC9C-E56F9B94DAE3}" destId="{6A690DC7-CEEE-4CDA-B833-0E0E8EAAD355}" srcOrd="1" destOrd="0" parTransId="{C82F8828-D9E2-4894-A1DE-3D085E2D7725}" sibTransId="{A5C8DBD5-352E-495A-84C4-2A55595D3A91}"/>
    <dgm:cxn modelId="{F320A9B1-EF55-4F0B-B987-012236DE2F26}" type="presOf" srcId="{991A8717-92DA-489F-BD88-1F9B4515F210}" destId="{2ED54C4C-C596-4673-9F23-5A60E5E52C42}" srcOrd="0" destOrd="4" presId="urn:microsoft.com/office/officeart/2011/layout/TabList"/>
    <dgm:cxn modelId="{B04E65B2-D544-4518-81D8-119CBC06D95E}" srcId="{3131B084-8300-4254-80E8-8A5B4AFDF80C}" destId="{79377902-807A-49F7-9946-D118DCC98C98}" srcOrd="2" destOrd="0" parTransId="{41030F3F-0DAF-4619-80E0-0ED8DE21F670}" sibTransId="{43E1ABED-FE20-451B-A23C-BF0CB4874953}"/>
    <dgm:cxn modelId="{3832ADB6-AF74-44DF-B60C-912FA8E522AD}" srcId="{FCD07809-D618-41BC-985A-E3E5C51F281F}" destId="{870729E9-A677-4A42-9AFF-C997B9E0711B}" srcOrd="0" destOrd="0" parTransId="{1078D2B7-9EFE-4379-BF69-3325765562E6}" sibTransId="{629E44A7-2597-4840-AC86-48AA66ECCB4F}"/>
    <dgm:cxn modelId="{881C68D0-05F8-4A78-A036-32C5DE591A5B}" type="presOf" srcId="{9AC290B2-2994-4861-964C-2A4AD1AD6DA6}" destId="{40B5902B-4605-48C6-82DF-7D0401FD59B7}" srcOrd="0" destOrd="3" presId="urn:microsoft.com/office/officeart/2011/layout/TabList"/>
    <dgm:cxn modelId="{C796E1DC-BA08-41AE-81DE-5426DBE32171}" type="presOf" srcId="{CD0E965D-4B6E-4645-BC9C-E56F9B94DAE3}" destId="{A985AD0C-AF2E-4584-BC01-4F9C20AE81DF}" srcOrd="0" destOrd="0" presId="urn:microsoft.com/office/officeart/2011/layout/TabList"/>
    <dgm:cxn modelId="{AEEBC5DF-E4D9-4506-A66E-EDC5A5D5FA54}" srcId="{B01B9BB0-D6EC-4476-ABB9-F46E0D457204}" destId="{732B6412-D9E8-43BE-BBF1-D4902792A55C}" srcOrd="1" destOrd="0" parTransId="{7D2F79F0-8023-43EA-A9C4-D4AA0CB72FEA}" sibTransId="{4A378C7D-7008-4442-B2D9-0ACF40BB8960}"/>
    <dgm:cxn modelId="{CCB062EF-B5F9-446E-84C6-7007511B379E}" srcId="{31600017-4225-4C7C-B294-0506920D6A8A}" destId="{871D63FE-FEEA-4B41-AF96-115397DA55EA}" srcOrd="1" destOrd="0" parTransId="{B287CEE2-4AD5-4A97-9399-03FFE921CF6A}" sibTransId="{8E03F21E-BC3E-40CD-9553-3F6A1931637D}"/>
    <dgm:cxn modelId="{53C649F1-9843-4B11-835C-0ACB93FB44F8}" srcId="{31600017-4225-4C7C-B294-0506920D6A8A}" destId="{993A8677-3F50-4E97-84D3-A2059B9161F0}" srcOrd="0" destOrd="0" parTransId="{A8451468-F312-48EE-BCB4-675720BBEB3B}" sibTransId="{2D48AAEA-C9C2-4FC1-8187-E1B136AF7E34}"/>
    <dgm:cxn modelId="{8BB46EF1-8C0A-4FA0-8B61-070B12ABA0B3}" srcId="{3131B084-8300-4254-80E8-8A5B4AFDF80C}" destId="{F0809F4B-C690-47AE-9574-41299CFD4500}" srcOrd="1" destOrd="0" parTransId="{239A7E67-3457-49CD-848F-91D95091E9DE}" sibTransId="{A56571A2-66CD-412A-A32B-356EE7A2A9EB}"/>
    <dgm:cxn modelId="{A0F6C7F9-DE24-4FA2-BD55-2CFC3D2BC067}" srcId="{870729E9-A677-4A42-9AFF-C997B9E0711B}" destId="{9F9880D0-A14F-4F15-9A04-FB0D6A9998BC}" srcOrd="2" destOrd="0" parTransId="{3E2E454A-F960-4B11-9D8A-5359A4F8A5C6}" sibTransId="{25FB55EE-CB86-435F-A0E3-2631A44BF9CB}"/>
    <dgm:cxn modelId="{8CC2B2FB-8192-4EC2-B74F-21F98442F987}" type="presOf" srcId="{D7AA6F7B-4CAC-44F2-B276-21A8EB59497B}" destId="{40B5902B-4605-48C6-82DF-7D0401FD59B7}" srcOrd="0" destOrd="4" presId="urn:microsoft.com/office/officeart/2011/layout/TabList"/>
    <dgm:cxn modelId="{87ADEEFC-E4D4-4852-9935-9FBDEC4A7A53}" srcId="{6A690DC7-CEEE-4CDA-B833-0E0E8EAAD355}" destId="{B2C3CE44-CF6B-41FC-8CFD-D5D9A2590707}" srcOrd="1" destOrd="0" parTransId="{493EAA37-491C-4C5A-A8A1-01F2985F4380}" sibTransId="{6834F2FA-494B-4CB5-8473-FBFF07C195D3}"/>
    <dgm:cxn modelId="{7A296670-9411-4277-9054-C3ACA5B7639D}" type="presParOf" srcId="{52B87E7C-9D24-4B4A-BEB4-DE271C184E6E}" destId="{5DABD6A9-88B8-46A6-B77B-D97A0DA2DBE8}" srcOrd="0" destOrd="0" presId="urn:microsoft.com/office/officeart/2011/layout/TabList"/>
    <dgm:cxn modelId="{59ADB501-CB3C-402E-B208-2E6B29B57231}" type="presParOf" srcId="{5DABD6A9-88B8-46A6-B77B-D97A0DA2DBE8}" destId="{E5A2FA0C-6831-42B7-B1B9-7B55A5F108CD}" srcOrd="0" destOrd="0" presId="urn:microsoft.com/office/officeart/2011/layout/TabList"/>
    <dgm:cxn modelId="{CC49E876-6A6B-42D1-81C7-C8D69C532FBA}" type="presParOf" srcId="{5DABD6A9-88B8-46A6-B77B-D97A0DA2DBE8}" destId="{EF790F6E-B6F5-47CB-B9AE-AF5533EC1222}" srcOrd="1" destOrd="0" presId="urn:microsoft.com/office/officeart/2011/layout/TabList"/>
    <dgm:cxn modelId="{10D8514F-D8AA-4686-82CC-31D73BAE3F6F}" type="presParOf" srcId="{5DABD6A9-88B8-46A6-B77B-D97A0DA2DBE8}" destId="{27976924-E2E8-4866-AA84-6A8B9CEC6D66}" srcOrd="2" destOrd="0" presId="urn:microsoft.com/office/officeart/2011/layout/TabList"/>
    <dgm:cxn modelId="{DBBFC97E-7523-4C86-AF67-3665D498705F}" type="presParOf" srcId="{52B87E7C-9D24-4B4A-BEB4-DE271C184E6E}" destId="{0B28D6EC-DF46-410F-B9A0-2CF1D6439843}" srcOrd="1" destOrd="0" presId="urn:microsoft.com/office/officeart/2011/layout/TabList"/>
    <dgm:cxn modelId="{C8454352-FE8A-48D2-A7D9-82147FC1EE98}" type="presParOf" srcId="{52B87E7C-9D24-4B4A-BEB4-DE271C184E6E}" destId="{E7C2E9BC-9F4E-4F3C-9022-2C258767890C}" srcOrd="2" destOrd="0" presId="urn:microsoft.com/office/officeart/2011/layout/TabList"/>
    <dgm:cxn modelId="{E099522D-0B5F-4824-B431-0FF5EF055F6A}" type="presParOf" srcId="{52B87E7C-9D24-4B4A-BEB4-DE271C184E6E}" destId="{817F6F32-3C6A-451F-8269-FB1AD5D7013C}" srcOrd="3" destOrd="0" presId="urn:microsoft.com/office/officeart/2011/layout/TabList"/>
    <dgm:cxn modelId="{AAB41341-3487-402E-A45B-F905F3F7DD5A}" type="presParOf" srcId="{817F6F32-3C6A-451F-8269-FB1AD5D7013C}" destId="{0061A237-10AC-4CFE-B0A3-D71238728053}" srcOrd="0" destOrd="0" presId="urn:microsoft.com/office/officeart/2011/layout/TabList"/>
    <dgm:cxn modelId="{768EFD28-4FE3-4BBF-AE2C-D6F13EA9FB99}" type="presParOf" srcId="{817F6F32-3C6A-451F-8269-FB1AD5D7013C}" destId="{19758F49-5CE9-4566-B98C-4B8FAE0848D8}" srcOrd="1" destOrd="0" presId="urn:microsoft.com/office/officeart/2011/layout/TabList"/>
    <dgm:cxn modelId="{CAC8D743-7057-4DBF-9952-C866BA8F646D}" type="presParOf" srcId="{817F6F32-3C6A-451F-8269-FB1AD5D7013C}" destId="{E3E1F174-EF52-4CA9-937C-A36C5D1D2056}" srcOrd="2" destOrd="0" presId="urn:microsoft.com/office/officeart/2011/layout/TabList"/>
    <dgm:cxn modelId="{8C5970F0-53EE-41FF-AD6A-01997ACF96BA}" type="presParOf" srcId="{52B87E7C-9D24-4B4A-BEB4-DE271C184E6E}" destId="{40B5902B-4605-48C6-82DF-7D0401FD59B7}" srcOrd="4" destOrd="0" presId="urn:microsoft.com/office/officeart/2011/layout/TabList"/>
    <dgm:cxn modelId="{06FB3B26-AF62-4F04-80B3-A320BC6C5FC6}" type="presParOf" srcId="{52B87E7C-9D24-4B4A-BEB4-DE271C184E6E}" destId="{3C620CFF-DBBE-48B3-A49D-1FCAFA16862C}" srcOrd="5" destOrd="0" presId="urn:microsoft.com/office/officeart/2011/layout/TabList"/>
    <dgm:cxn modelId="{17EB9FC0-A624-4087-9DBC-D2D1FCECBAEE}" type="presParOf" srcId="{52B87E7C-9D24-4B4A-BEB4-DE271C184E6E}" destId="{BEE3CB40-CD41-4109-925E-F345121717D9}" srcOrd="6" destOrd="0" presId="urn:microsoft.com/office/officeart/2011/layout/TabList"/>
    <dgm:cxn modelId="{F6F52E48-C3D1-43F9-B922-4DB88B6F42B8}" type="presParOf" srcId="{BEE3CB40-CD41-4109-925E-F345121717D9}" destId="{C35DB58D-BC33-45F4-89F8-78B54475A88D}" srcOrd="0" destOrd="0" presId="urn:microsoft.com/office/officeart/2011/layout/TabList"/>
    <dgm:cxn modelId="{EEAE1B8A-C185-448C-9321-E85A58DE8F6D}" type="presParOf" srcId="{BEE3CB40-CD41-4109-925E-F345121717D9}" destId="{A985AD0C-AF2E-4584-BC01-4F9C20AE81DF}" srcOrd="1" destOrd="0" presId="urn:microsoft.com/office/officeart/2011/layout/TabList"/>
    <dgm:cxn modelId="{40E87222-F0DD-4A6D-BB1B-6834AF99BD3A}" type="presParOf" srcId="{BEE3CB40-CD41-4109-925E-F345121717D9}" destId="{8B6364F7-78A9-48A9-9A1C-47C0B881EE5E}" srcOrd="2" destOrd="0" presId="urn:microsoft.com/office/officeart/2011/layout/TabList"/>
    <dgm:cxn modelId="{9687B369-4211-414A-AA88-9F4A27FDBBA6}" type="presParOf" srcId="{52B87E7C-9D24-4B4A-BEB4-DE271C184E6E}" destId="{2ED54C4C-C596-4673-9F23-5A60E5E52C42}"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21547"/>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409110"/>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40654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Track Stocks over time and compare them With prediction Profiles</a:t>
          </a:r>
        </a:p>
      </dsp:txBody>
      <dsp:txXfrm>
        <a:off x="35606" y="2406548"/>
        <a:ext cx="2981250" cy="720000"/>
      </dsp:txXfrm>
    </dsp:sp>
    <dsp:sp modelId="{BCD8CDD9-0C56-4401-ADB1-8B48DAB2C96F}">
      <dsp:nvSpPr>
        <dsp:cNvPr id="0" name=""/>
        <dsp:cNvSpPr/>
      </dsp:nvSpPr>
      <dsp:spPr>
        <a:xfrm>
          <a:off x="4119918" y="21547"/>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409110"/>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40654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DNN Models predict stock trends with up-to-date Accuracy Ratings</a:t>
          </a:r>
        </a:p>
      </dsp:txBody>
      <dsp:txXfrm>
        <a:off x="3538574" y="2406548"/>
        <a:ext cx="2981250" cy="720000"/>
      </dsp:txXfrm>
    </dsp:sp>
    <dsp:sp modelId="{FF93E135-77D6-48A0-8871-9BC93D705D06}">
      <dsp:nvSpPr>
        <dsp:cNvPr id="0" name=""/>
        <dsp:cNvSpPr/>
      </dsp:nvSpPr>
      <dsp:spPr>
        <a:xfrm>
          <a:off x="7622887" y="21547"/>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409110"/>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406548"/>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Simple and Efficient; the exact functionality you want without delay</a:t>
          </a:r>
        </a:p>
      </dsp:txBody>
      <dsp:txXfrm>
        <a:off x="7041543" y="2406548"/>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A565F-19B9-4342-A909-A476F80E5332}">
      <dsp:nvSpPr>
        <dsp:cNvPr id="0" name=""/>
        <dsp:cNvSpPr/>
      </dsp:nvSpPr>
      <dsp:spPr>
        <a:xfrm>
          <a:off x="528696" y="428484"/>
          <a:ext cx="2494516" cy="211358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8000" r="-8000"/>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328A7E-AB63-4BB5-A0D3-FEEAF9337C4A}">
      <dsp:nvSpPr>
        <dsp:cNvPr id="0" name=""/>
        <dsp:cNvSpPr/>
      </dsp:nvSpPr>
      <dsp:spPr>
        <a:xfrm>
          <a:off x="2691033" y="724256"/>
          <a:ext cx="1182863" cy="12311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See the trends alongside the predictions</a:t>
          </a:r>
        </a:p>
      </dsp:txBody>
      <dsp:txXfrm>
        <a:off x="2725678" y="758901"/>
        <a:ext cx="1113573" cy="1161837"/>
      </dsp:txXfrm>
    </dsp:sp>
    <dsp:sp modelId="{F14DE368-9142-43B6-A226-EFDD5977F029}">
      <dsp:nvSpPr>
        <dsp:cNvPr id="0" name=""/>
        <dsp:cNvSpPr/>
      </dsp:nvSpPr>
      <dsp:spPr>
        <a:xfrm>
          <a:off x="528696" y="25469"/>
          <a:ext cx="2494516" cy="36395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Stock Histories</a:t>
          </a:r>
        </a:p>
      </dsp:txBody>
      <dsp:txXfrm>
        <a:off x="528696" y="25469"/>
        <a:ext cx="2494516" cy="363951"/>
      </dsp:txXfrm>
    </dsp:sp>
    <dsp:sp modelId="{695AE8D8-C61A-416E-943D-BDE23508C847}">
      <dsp:nvSpPr>
        <dsp:cNvPr id="0" name=""/>
        <dsp:cNvSpPr/>
      </dsp:nvSpPr>
      <dsp:spPr>
        <a:xfrm>
          <a:off x="4254103" y="428484"/>
          <a:ext cx="2494516" cy="211358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A828-B0FA-48F3-8556-6437AA86985B}">
      <dsp:nvSpPr>
        <dsp:cNvPr id="0" name=""/>
        <dsp:cNvSpPr/>
      </dsp:nvSpPr>
      <dsp:spPr>
        <a:xfrm>
          <a:off x="6416440" y="724256"/>
          <a:ext cx="1182863" cy="12311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Choose a set of stocks and a model to predict them </a:t>
          </a:r>
        </a:p>
      </dsp:txBody>
      <dsp:txXfrm>
        <a:off x="6451085" y="758901"/>
        <a:ext cx="1113573" cy="1161837"/>
      </dsp:txXfrm>
    </dsp:sp>
    <dsp:sp modelId="{8CF644E7-1027-4817-A62D-B72AE76DF9A3}">
      <dsp:nvSpPr>
        <dsp:cNvPr id="0" name=""/>
        <dsp:cNvSpPr/>
      </dsp:nvSpPr>
      <dsp:spPr>
        <a:xfrm>
          <a:off x="4254103" y="25469"/>
          <a:ext cx="2494516" cy="36395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Prediction Sets</a:t>
          </a:r>
        </a:p>
      </dsp:txBody>
      <dsp:txXfrm>
        <a:off x="4254103" y="25469"/>
        <a:ext cx="2494516" cy="363951"/>
      </dsp:txXfrm>
    </dsp:sp>
    <dsp:sp modelId="{32DA5B18-EA18-485B-A5AF-4F17AAB435C3}">
      <dsp:nvSpPr>
        <dsp:cNvPr id="0" name=""/>
        <dsp:cNvSpPr/>
      </dsp:nvSpPr>
      <dsp:spPr>
        <a:xfrm>
          <a:off x="2391399" y="3279609"/>
          <a:ext cx="2494516" cy="211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9000" b="-9000"/>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A51237-040D-48B0-B1E8-82A653B654B0}">
      <dsp:nvSpPr>
        <dsp:cNvPr id="0" name=""/>
        <dsp:cNvSpPr/>
      </dsp:nvSpPr>
      <dsp:spPr>
        <a:xfrm>
          <a:off x="4553737" y="3575380"/>
          <a:ext cx="1182863" cy="1231127"/>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Create DNNs to fine-tune the predictions made</a:t>
          </a:r>
        </a:p>
      </dsp:txBody>
      <dsp:txXfrm>
        <a:off x="4588382" y="3610025"/>
        <a:ext cx="1113573" cy="1161837"/>
      </dsp:txXfrm>
    </dsp:sp>
    <dsp:sp modelId="{2BE9A8A4-9482-435B-A6E9-45290D48C381}">
      <dsp:nvSpPr>
        <dsp:cNvPr id="0" name=""/>
        <dsp:cNvSpPr/>
      </dsp:nvSpPr>
      <dsp:spPr>
        <a:xfrm>
          <a:off x="2391399" y="2876593"/>
          <a:ext cx="2494516" cy="36395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Multiple DNN Models</a:t>
          </a:r>
        </a:p>
      </dsp:txBody>
      <dsp:txXfrm>
        <a:off x="2391399" y="2876593"/>
        <a:ext cx="2494516" cy="3639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364F7-78A9-48A9-9A1C-47C0B881EE5E}">
      <dsp:nvSpPr>
        <dsp:cNvPr id="0" name=""/>
        <dsp:cNvSpPr/>
      </dsp:nvSpPr>
      <dsp:spPr>
        <a:xfrm>
          <a:off x="0" y="2786344"/>
          <a:ext cx="9093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E1F174-EF52-4CA9-937C-A36C5D1D2056}">
      <dsp:nvSpPr>
        <dsp:cNvPr id="0" name=""/>
        <dsp:cNvSpPr/>
      </dsp:nvSpPr>
      <dsp:spPr>
        <a:xfrm>
          <a:off x="0" y="1589565"/>
          <a:ext cx="9093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976924-E2E8-4866-AA84-6A8B9CEC6D66}">
      <dsp:nvSpPr>
        <dsp:cNvPr id="0" name=""/>
        <dsp:cNvSpPr/>
      </dsp:nvSpPr>
      <dsp:spPr>
        <a:xfrm>
          <a:off x="0" y="392785"/>
          <a:ext cx="9093200"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A2FA0C-6831-42B7-B1B9-7B55A5F108CD}">
      <dsp:nvSpPr>
        <dsp:cNvPr id="0" name=""/>
        <dsp:cNvSpPr/>
      </dsp:nvSpPr>
      <dsp:spPr>
        <a:xfrm>
          <a:off x="2364232" y="437"/>
          <a:ext cx="6728968" cy="39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Using the library </a:t>
          </a:r>
          <a:r>
            <a:rPr lang="en-US" sz="1400" kern="1200" dirty="0" err="1"/>
            <a:t>Keras</a:t>
          </a:r>
          <a:r>
            <a:rPr lang="en-US" sz="1400" kern="1200" dirty="0"/>
            <a:t> DNNs are trained using data pulled from the database </a:t>
          </a:r>
        </a:p>
      </dsp:txBody>
      <dsp:txXfrm>
        <a:off x="2364232" y="437"/>
        <a:ext cx="6728968" cy="392348"/>
      </dsp:txXfrm>
    </dsp:sp>
    <dsp:sp modelId="{EF790F6E-B6F5-47CB-B9AE-AF5533EC1222}">
      <dsp:nvSpPr>
        <dsp:cNvPr id="0" name=""/>
        <dsp:cNvSpPr/>
      </dsp:nvSpPr>
      <dsp:spPr>
        <a:xfrm>
          <a:off x="0" y="437"/>
          <a:ext cx="2364232" cy="39234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DNN</a:t>
          </a:r>
        </a:p>
      </dsp:txBody>
      <dsp:txXfrm>
        <a:off x="19156" y="19593"/>
        <a:ext cx="2325920" cy="373192"/>
      </dsp:txXfrm>
    </dsp:sp>
    <dsp:sp modelId="{0B28D6EC-DF46-410F-B9A0-2CF1D6439843}">
      <dsp:nvSpPr>
        <dsp:cNvPr id="0" name=""/>
        <dsp:cNvSpPr/>
      </dsp:nvSpPr>
      <dsp:spPr>
        <a:xfrm>
          <a:off x="0" y="392785"/>
          <a:ext cx="9093200" cy="78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355600">
            <a:lnSpc>
              <a:spcPct val="90000"/>
            </a:lnSpc>
            <a:spcBef>
              <a:spcPct val="0"/>
            </a:spcBef>
            <a:spcAft>
              <a:spcPct val="15000"/>
            </a:spcAft>
            <a:buFont typeface="Arial" panose="020B0604020202020204" pitchFamily="34" charset="0"/>
            <a:buChar char="•"/>
          </a:pPr>
          <a:r>
            <a:rPr lang="en-US" sz="800" b="0" i="0" u="none" kern="1200" dirty="0" err="1"/>
            <a:t>Keras</a:t>
          </a:r>
          <a:endParaRPr lang="en-US" sz="800" b="0" i="0" u="none" kern="1200" dirty="0"/>
        </a:p>
        <a:p>
          <a:pPr marL="114300" lvl="2" indent="-57150" algn="l" defTabSz="355600">
            <a:lnSpc>
              <a:spcPct val="90000"/>
            </a:lnSpc>
            <a:spcBef>
              <a:spcPct val="0"/>
            </a:spcBef>
            <a:spcAft>
              <a:spcPct val="15000"/>
            </a:spcAft>
            <a:buFont typeface="Arial" panose="020B0604020202020204" pitchFamily="34" charset="0"/>
            <a:buChar char="•"/>
          </a:pPr>
          <a:r>
            <a:rPr lang="en-US" sz="800" b="0" i="0" u="none" kern="1200" dirty="0"/>
            <a:t>A user-friendly framework for creating Neural Networks based off of a variety of underlying frameworks</a:t>
          </a:r>
        </a:p>
        <a:p>
          <a:pPr marL="114300" lvl="2" indent="-57150" algn="l" defTabSz="355600">
            <a:lnSpc>
              <a:spcPct val="90000"/>
            </a:lnSpc>
            <a:spcBef>
              <a:spcPct val="0"/>
            </a:spcBef>
            <a:spcAft>
              <a:spcPct val="15000"/>
            </a:spcAft>
            <a:buFont typeface="Arial" panose="020B0604020202020204" pitchFamily="34" charset="0"/>
            <a:buChar char="•"/>
          </a:pPr>
          <a:r>
            <a:rPr lang="en-US" sz="800" b="0" i="0" u="none" kern="1200" dirty="0"/>
            <a:t>Several built-in layer types for creating many DNN structures</a:t>
          </a:r>
        </a:p>
        <a:p>
          <a:pPr marL="57150" lvl="1" indent="-57150" algn="l" defTabSz="355600">
            <a:lnSpc>
              <a:spcPct val="90000"/>
            </a:lnSpc>
            <a:spcBef>
              <a:spcPct val="0"/>
            </a:spcBef>
            <a:spcAft>
              <a:spcPct val="15000"/>
            </a:spcAft>
            <a:buFont typeface="Arial" panose="020B0604020202020204" pitchFamily="34" charset="0"/>
            <a:buChar char="•"/>
          </a:pPr>
          <a:r>
            <a:rPr lang="en-US" sz="800" b="0" i="0" u="none" kern="1200"/>
            <a:t>TensorFLow</a:t>
          </a:r>
        </a:p>
        <a:p>
          <a:pPr marL="114300" lvl="2" indent="-57150" algn="l" defTabSz="355600">
            <a:lnSpc>
              <a:spcPct val="90000"/>
            </a:lnSpc>
            <a:spcBef>
              <a:spcPct val="0"/>
            </a:spcBef>
            <a:spcAft>
              <a:spcPct val="15000"/>
            </a:spcAft>
            <a:buFont typeface="Arial" panose="020B0604020202020204" pitchFamily="34" charset="0"/>
            <a:buChar char="•"/>
          </a:pPr>
          <a:r>
            <a:rPr lang="en-US" sz="800" b="0" i="0" u="none" kern="1200"/>
            <a:t>A powerful backend for creating a variety of neural networks, however it is not terribly simple to use which is why Keras was run on top</a:t>
          </a:r>
        </a:p>
      </dsp:txBody>
      <dsp:txXfrm>
        <a:off x="0" y="392785"/>
        <a:ext cx="9093200" cy="784813"/>
      </dsp:txXfrm>
    </dsp:sp>
    <dsp:sp modelId="{0061A237-10AC-4CFE-B0A3-D71238728053}">
      <dsp:nvSpPr>
        <dsp:cNvPr id="0" name=""/>
        <dsp:cNvSpPr/>
      </dsp:nvSpPr>
      <dsp:spPr>
        <a:xfrm>
          <a:off x="2364232" y="1197217"/>
          <a:ext cx="6728968" cy="39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The program requires stock data to be pulled from a source and managed</a:t>
          </a:r>
        </a:p>
      </dsp:txBody>
      <dsp:txXfrm>
        <a:off x="2364232" y="1197217"/>
        <a:ext cx="6728968" cy="392348"/>
      </dsp:txXfrm>
    </dsp:sp>
    <dsp:sp modelId="{19758F49-5CE9-4566-B98C-4B8FAE0848D8}">
      <dsp:nvSpPr>
        <dsp:cNvPr id="0" name=""/>
        <dsp:cNvSpPr/>
      </dsp:nvSpPr>
      <dsp:spPr>
        <a:xfrm>
          <a:off x="0" y="1197217"/>
          <a:ext cx="2364232" cy="39234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Data Backend</a:t>
          </a:r>
        </a:p>
      </dsp:txBody>
      <dsp:txXfrm>
        <a:off x="19156" y="1216373"/>
        <a:ext cx="2325920" cy="373192"/>
      </dsp:txXfrm>
    </dsp:sp>
    <dsp:sp modelId="{40B5902B-4605-48C6-82DF-7D0401FD59B7}">
      <dsp:nvSpPr>
        <dsp:cNvPr id="0" name=""/>
        <dsp:cNvSpPr/>
      </dsp:nvSpPr>
      <dsp:spPr>
        <a:xfrm>
          <a:off x="0" y="1589565"/>
          <a:ext cx="9093200" cy="78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355600">
            <a:lnSpc>
              <a:spcPct val="90000"/>
            </a:lnSpc>
            <a:spcBef>
              <a:spcPct val="0"/>
            </a:spcBef>
            <a:spcAft>
              <a:spcPct val="15000"/>
            </a:spcAft>
            <a:buChar char="•"/>
          </a:pPr>
          <a:r>
            <a:rPr lang="en-US" sz="800" kern="1200" dirty="0"/>
            <a:t>Data was pulled from Yahoo Finance (free and open to the public)</a:t>
          </a:r>
        </a:p>
        <a:p>
          <a:pPr marL="57150" lvl="1" indent="-57150" algn="l" defTabSz="355600">
            <a:lnSpc>
              <a:spcPct val="90000"/>
            </a:lnSpc>
            <a:spcBef>
              <a:spcPct val="0"/>
            </a:spcBef>
            <a:spcAft>
              <a:spcPct val="15000"/>
            </a:spcAft>
            <a:buChar char="•"/>
          </a:pPr>
          <a:r>
            <a:rPr lang="en-US" sz="800" kern="1200" dirty="0"/>
            <a:t>Pandas</a:t>
          </a:r>
        </a:p>
        <a:p>
          <a:pPr marL="114300" lvl="2" indent="-57150" algn="l" defTabSz="355600">
            <a:lnSpc>
              <a:spcPct val="90000"/>
            </a:lnSpc>
            <a:spcBef>
              <a:spcPct val="0"/>
            </a:spcBef>
            <a:spcAft>
              <a:spcPct val="15000"/>
            </a:spcAft>
            <a:buChar char="•"/>
          </a:pPr>
          <a:r>
            <a:rPr lang="en-US" sz="800" kern="1200" dirty="0"/>
            <a:t>A data manipulation  tool which comes with the extremely flexible </a:t>
          </a:r>
          <a:r>
            <a:rPr lang="en-US" sz="800" kern="1200" dirty="0" err="1"/>
            <a:t>dataframe</a:t>
          </a:r>
          <a:r>
            <a:rPr lang="en-US" sz="800" kern="1200" dirty="0"/>
            <a:t> type</a:t>
          </a:r>
        </a:p>
        <a:p>
          <a:pPr marL="114300" lvl="2" indent="-57150" algn="l" defTabSz="355600">
            <a:lnSpc>
              <a:spcPct val="90000"/>
            </a:lnSpc>
            <a:spcBef>
              <a:spcPct val="0"/>
            </a:spcBef>
            <a:spcAft>
              <a:spcPct val="15000"/>
            </a:spcAft>
            <a:buChar char="•"/>
          </a:pPr>
          <a:r>
            <a:rPr lang="en-US" sz="800" kern="1200" dirty="0"/>
            <a:t>Panda’s </a:t>
          </a:r>
          <a:r>
            <a:rPr lang="en-US" sz="800" kern="1200" dirty="0" err="1"/>
            <a:t>dataframes</a:t>
          </a:r>
          <a:r>
            <a:rPr lang="en-US" sz="800" kern="1200" dirty="0"/>
            <a:t> supported all datatypes and rapid file creation/reading</a:t>
          </a:r>
        </a:p>
        <a:p>
          <a:pPr marL="114300" lvl="2" indent="-57150" algn="l" defTabSz="355600">
            <a:lnSpc>
              <a:spcPct val="90000"/>
            </a:lnSpc>
            <a:spcBef>
              <a:spcPct val="0"/>
            </a:spcBef>
            <a:spcAft>
              <a:spcPct val="15000"/>
            </a:spcAft>
            <a:buChar char="•"/>
          </a:pPr>
          <a:endParaRPr lang="en-US" sz="800" kern="1200" dirty="0"/>
        </a:p>
      </dsp:txBody>
      <dsp:txXfrm>
        <a:off x="0" y="1589565"/>
        <a:ext cx="9093200" cy="784813"/>
      </dsp:txXfrm>
    </dsp:sp>
    <dsp:sp modelId="{C35DB58D-BC33-45F4-89F8-78B54475A88D}">
      <dsp:nvSpPr>
        <dsp:cNvPr id="0" name=""/>
        <dsp:cNvSpPr/>
      </dsp:nvSpPr>
      <dsp:spPr>
        <a:xfrm>
          <a:off x="2364232" y="2393996"/>
          <a:ext cx="6728968" cy="39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Based off of the </a:t>
          </a:r>
          <a:r>
            <a:rPr lang="en-US" sz="1400" kern="1200" dirty="0" err="1"/>
            <a:t>tkinter</a:t>
          </a:r>
          <a:r>
            <a:rPr lang="en-US" sz="1400" kern="1200" dirty="0"/>
            <a:t> UI system with several addons</a:t>
          </a:r>
        </a:p>
      </dsp:txBody>
      <dsp:txXfrm>
        <a:off x="2364232" y="2393996"/>
        <a:ext cx="6728968" cy="392348"/>
      </dsp:txXfrm>
    </dsp:sp>
    <dsp:sp modelId="{A985AD0C-AF2E-4584-BC01-4F9C20AE81DF}">
      <dsp:nvSpPr>
        <dsp:cNvPr id="0" name=""/>
        <dsp:cNvSpPr/>
      </dsp:nvSpPr>
      <dsp:spPr>
        <a:xfrm>
          <a:off x="0" y="2393996"/>
          <a:ext cx="2364232" cy="392348"/>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kern="1200" dirty="0"/>
            <a:t>UI</a:t>
          </a:r>
        </a:p>
      </dsp:txBody>
      <dsp:txXfrm>
        <a:off x="19156" y="2413152"/>
        <a:ext cx="2325920" cy="373192"/>
      </dsp:txXfrm>
    </dsp:sp>
    <dsp:sp modelId="{2ED54C4C-C596-4673-9F23-5A60E5E52C42}">
      <dsp:nvSpPr>
        <dsp:cNvPr id="0" name=""/>
        <dsp:cNvSpPr/>
      </dsp:nvSpPr>
      <dsp:spPr>
        <a:xfrm>
          <a:off x="0" y="2786344"/>
          <a:ext cx="9093200" cy="78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355600">
            <a:lnSpc>
              <a:spcPct val="90000"/>
            </a:lnSpc>
            <a:spcBef>
              <a:spcPct val="0"/>
            </a:spcBef>
            <a:spcAft>
              <a:spcPct val="15000"/>
            </a:spcAft>
            <a:buChar char="•"/>
          </a:pPr>
          <a:r>
            <a:rPr lang="en-US" sz="800" kern="1200" dirty="0" err="1"/>
            <a:t>Tkinter</a:t>
          </a:r>
          <a:endParaRPr lang="en-US" sz="800" kern="1200" dirty="0"/>
        </a:p>
        <a:p>
          <a:pPr marL="114300" lvl="2" indent="-57150" algn="l" defTabSz="355600">
            <a:lnSpc>
              <a:spcPct val="90000"/>
            </a:lnSpc>
            <a:spcBef>
              <a:spcPct val="0"/>
            </a:spcBef>
            <a:spcAft>
              <a:spcPct val="15000"/>
            </a:spcAft>
            <a:buChar char="•"/>
          </a:pPr>
          <a:r>
            <a:rPr lang="en-US" sz="800" kern="1200" dirty="0"/>
            <a:t>A UI framework system which allows for quick development of UIs with consistent theming and cross-OS support</a:t>
          </a:r>
        </a:p>
        <a:p>
          <a:pPr marL="114300" lvl="2" indent="-57150" algn="l" defTabSz="355600">
            <a:lnSpc>
              <a:spcPct val="90000"/>
            </a:lnSpc>
            <a:spcBef>
              <a:spcPct val="0"/>
            </a:spcBef>
            <a:spcAft>
              <a:spcPct val="15000"/>
            </a:spcAft>
            <a:buChar char="•"/>
          </a:pPr>
          <a:r>
            <a:rPr lang="en-US" sz="800" kern="1200" dirty="0"/>
            <a:t>Integrates with many other tools such as </a:t>
          </a:r>
          <a:r>
            <a:rPr lang="en-US" sz="800" kern="1200" dirty="0" err="1"/>
            <a:t>MatPlotLib</a:t>
          </a:r>
          <a:endParaRPr lang="en-US" sz="800" kern="1200" dirty="0"/>
        </a:p>
        <a:p>
          <a:pPr marL="57150" lvl="1" indent="-57150" algn="l" defTabSz="355600">
            <a:lnSpc>
              <a:spcPct val="90000"/>
            </a:lnSpc>
            <a:spcBef>
              <a:spcPct val="0"/>
            </a:spcBef>
            <a:spcAft>
              <a:spcPct val="15000"/>
            </a:spcAft>
            <a:buChar char="•"/>
          </a:pPr>
          <a:r>
            <a:rPr lang="en-US" sz="800" kern="1200" dirty="0" err="1"/>
            <a:t>MatPlotLib</a:t>
          </a:r>
          <a:endParaRPr lang="en-US" sz="800" kern="1200" dirty="0"/>
        </a:p>
        <a:p>
          <a:pPr marL="114300" lvl="2" indent="-57150" algn="l" defTabSz="355600">
            <a:lnSpc>
              <a:spcPct val="90000"/>
            </a:lnSpc>
            <a:spcBef>
              <a:spcPct val="0"/>
            </a:spcBef>
            <a:spcAft>
              <a:spcPct val="15000"/>
            </a:spcAft>
            <a:buChar char="•"/>
          </a:pPr>
          <a:r>
            <a:rPr lang="en-US" sz="800" kern="1200" dirty="0"/>
            <a:t>Allows for many other types of graphs for future development ideas</a:t>
          </a:r>
        </a:p>
        <a:p>
          <a:pPr marL="114300" lvl="2" indent="-57150" algn="l" defTabSz="355600">
            <a:lnSpc>
              <a:spcPct val="90000"/>
            </a:lnSpc>
            <a:spcBef>
              <a:spcPct val="0"/>
            </a:spcBef>
            <a:spcAft>
              <a:spcPct val="15000"/>
            </a:spcAft>
            <a:buChar char="•"/>
          </a:pPr>
          <a:r>
            <a:rPr lang="en-US" sz="800" kern="1200" dirty="0"/>
            <a:t>Integrates with Pandas and </a:t>
          </a:r>
          <a:r>
            <a:rPr lang="en-US" sz="800" kern="1200" dirty="0" err="1"/>
            <a:t>Numpy</a:t>
          </a:r>
          <a:r>
            <a:rPr lang="en-US" sz="800" kern="1200" dirty="0"/>
            <a:t> seamlessly</a:t>
          </a:r>
        </a:p>
      </dsp:txBody>
      <dsp:txXfrm>
        <a:off x="0" y="2786344"/>
        <a:ext cx="9093200" cy="78481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err="1">
                <a:solidFill>
                  <a:schemeClr val="tx1"/>
                </a:solidFill>
              </a:rPr>
              <a:t>Zoltar</a:t>
            </a:r>
            <a:r>
              <a:rPr lang="en-US" sz="4400" dirty="0">
                <a:solidFill>
                  <a:schemeClr val="tx1"/>
                </a:solidFill>
              </a:rPr>
              <a:t> Stock App</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92500" lnSpcReduction="20000"/>
          </a:bodyPr>
          <a:lstStyle/>
          <a:p>
            <a:pPr>
              <a:spcAft>
                <a:spcPts val="600"/>
              </a:spcAft>
            </a:pPr>
            <a:r>
              <a:rPr lang="en-US" dirty="0">
                <a:solidFill>
                  <a:schemeClr val="tx1"/>
                </a:solidFill>
              </a:rPr>
              <a:t>Team 19 – Garett Goodale, Anton Strickland, Kyle Sizemore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009743"/>
          </a:xfrm>
        </p:spPr>
        <p:txBody>
          <a:bodyPr>
            <a:normAutofit/>
          </a:bodyPr>
          <a:lstStyle/>
          <a:p>
            <a:pPr algn="ctr"/>
            <a:r>
              <a:rPr lang="en-US" dirty="0" err="1"/>
              <a:t>Zoltar</a:t>
            </a:r>
            <a:r>
              <a:rPr lang="en-US" dirty="0"/>
              <a:t>: A Guesser of Fortunes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67716941"/>
              </p:ext>
            </p:extLst>
          </p:nvPr>
        </p:nvGraphicFramePr>
        <p:xfrm>
          <a:off x="1066800" y="2887579"/>
          <a:ext cx="10058400" cy="3148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648A4A1-F832-489C-9B9F-9CB51795CC06}"/>
              </a:ext>
            </a:extLst>
          </p:cNvPr>
          <p:cNvSpPr txBox="1"/>
          <p:nvPr/>
        </p:nvSpPr>
        <p:spPr>
          <a:xfrm>
            <a:off x="1066800" y="1652337"/>
            <a:ext cx="10058400" cy="1200329"/>
          </a:xfrm>
          <a:prstGeom prst="rect">
            <a:avLst/>
          </a:prstGeom>
          <a:noFill/>
        </p:spPr>
        <p:txBody>
          <a:bodyPr wrap="square" rtlCol="0">
            <a:spAutoFit/>
          </a:bodyPr>
          <a:lstStyle/>
          <a:p>
            <a:r>
              <a:rPr lang="en-US" dirty="0"/>
              <a:t>This stock app brings the concept of AI-led stock trading down to an entry level. Using deep neural networks </a:t>
            </a:r>
            <a:r>
              <a:rPr lang="en-US" dirty="0" err="1"/>
              <a:t>Zoltar</a:t>
            </a:r>
            <a:r>
              <a:rPr lang="en-US" dirty="0"/>
              <a:t> provides traders with stock data alongside DNN statistics to drive their decision making instead of automating the process itself. (Similarly to the technology behind the Richmond Medallion Fund)</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E4A10-BD82-4E95-8DCE-D950D22369F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73554622-4B4A-4E20-987C-B9E9483380DB}"/>
              </a:ext>
            </a:extLst>
          </p:cNvPr>
          <p:cNvSpPr>
            <a:spLocks noGrp="1"/>
          </p:cNvSpPr>
          <p:nvPr>
            <p:ph idx="1"/>
          </p:nvPr>
        </p:nvSpPr>
        <p:spPr/>
        <p:txBody>
          <a:bodyPr/>
          <a:lstStyle/>
          <a:p>
            <a:pPr marL="0" indent="0">
              <a:buNone/>
            </a:pPr>
            <a:r>
              <a:rPr lang="en-US" dirty="0"/>
              <a:t>The purpose of our system is to utilize deep neural network machine learning to generate price movement predictions on equities like publicly traded stocks. Generally speaking, the stock market is widely understood to move in historically repeatable patterns. Given that deep neural networks are particularly adept at detecting patterns, we felt they were a fantastic fit for this sort of endeavor. </a:t>
            </a:r>
          </a:p>
          <a:p>
            <a:pPr marL="0" indent="0">
              <a:buNone/>
            </a:pPr>
            <a:r>
              <a:rPr lang="en-US" dirty="0"/>
              <a:t>We were inspired by the trail blazing success of the Renaissance Medallion fund which acts as a wonderful proof of concept for our idea. The fund was created in 1988 and since its inception, it has produced an estimated 39% average annual return without fail. The fund operates using only technical pattern analysis and quantitative algorithms, but everything is very privately controlled. Our product seeks to bring the power of pure technical analysis to the retail trader. </a:t>
            </a:r>
          </a:p>
          <a:p>
            <a:pPr marL="0" indent="0">
              <a:buNone/>
            </a:pPr>
            <a:br>
              <a:rPr lang="en-US" dirty="0"/>
            </a:br>
            <a:endParaRPr lang="en-US" dirty="0"/>
          </a:p>
        </p:txBody>
      </p:sp>
    </p:spTree>
    <p:extLst>
      <p:ext uri="{BB962C8B-B14F-4D97-AF65-F5344CB8AC3E}">
        <p14:creationId xmlns:p14="http://schemas.microsoft.com/office/powerpoint/2010/main" val="10660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E7436-411A-4742-90F3-2C2819754389}"/>
              </a:ext>
            </a:extLst>
          </p:cNvPr>
          <p:cNvSpPr>
            <a:spLocks noGrp="1"/>
          </p:cNvSpPr>
          <p:nvPr>
            <p:ph type="title"/>
          </p:nvPr>
        </p:nvSpPr>
        <p:spPr/>
        <p:txBody>
          <a:bodyPr/>
          <a:lstStyle/>
          <a:p>
            <a:r>
              <a:rPr lang="en-US" dirty="0"/>
              <a:t>Why </a:t>
            </a:r>
            <a:r>
              <a:rPr lang="en-US" dirty="0" err="1"/>
              <a:t>Zoltar</a:t>
            </a:r>
            <a:r>
              <a:rPr lang="en-US" dirty="0"/>
              <a:t>?</a:t>
            </a:r>
          </a:p>
        </p:txBody>
      </p:sp>
      <p:sp>
        <p:nvSpPr>
          <p:cNvPr id="3" name="Content Placeholder 2">
            <a:extLst>
              <a:ext uri="{FF2B5EF4-FFF2-40B4-BE49-F238E27FC236}">
                <a16:creationId xmlns:a16="http://schemas.microsoft.com/office/drawing/2014/main" id="{60F20ADE-16AE-4016-8469-4A4BD56A86AF}"/>
              </a:ext>
            </a:extLst>
          </p:cNvPr>
          <p:cNvSpPr>
            <a:spLocks noGrp="1"/>
          </p:cNvSpPr>
          <p:nvPr>
            <p:ph idx="1"/>
          </p:nvPr>
        </p:nvSpPr>
        <p:spPr/>
        <p:txBody>
          <a:bodyPr/>
          <a:lstStyle/>
          <a:p>
            <a:r>
              <a:rPr lang="en-US" dirty="0"/>
              <a:t>Open Sourced:</a:t>
            </a:r>
          </a:p>
          <a:p>
            <a:pPr lvl="1"/>
            <a:r>
              <a:rPr lang="en-US" dirty="0"/>
              <a:t>Updates come at the speed of the internet community behind the </a:t>
            </a:r>
            <a:r>
              <a:rPr lang="en-US" dirty="0" err="1"/>
              <a:t>Keras</a:t>
            </a:r>
            <a:r>
              <a:rPr lang="en-US" dirty="0"/>
              <a:t> library</a:t>
            </a:r>
          </a:p>
          <a:p>
            <a:pPr lvl="1"/>
            <a:r>
              <a:rPr lang="en-US" dirty="0" err="1"/>
              <a:t>Tkinter</a:t>
            </a:r>
            <a:r>
              <a:rPr lang="en-US" dirty="0"/>
              <a:t> framework makes </a:t>
            </a:r>
            <a:r>
              <a:rPr lang="en-US" dirty="0" err="1"/>
              <a:t>modding</a:t>
            </a:r>
            <a:r>
              <a:rPr lang="en-US" dirty="0"/>
              <a:t> new UI elements and functionality easy for code-savvy traders who are familiar with the system</a:t>
            </a:r>
          </a:p>
          <a:p>
            <a:pPr lvl="1"/>
            <a:endParaRPr lang="en-US" dirty="0"/>
          </a:p>
          <a:p>
            <a:r>
              <a:rPr lang="en-US" dirty="0"/>
              <a:t>AI-Assisted, not Controlled</a:t>
            </a:r>
          </a:p>
          <a:p>
            <a:pPr lvl="1"/>
            <a:r>
              <a:rPr lang="en-US" dirty="0" err="1"/>
              <a:t>Zoltar</a:t>
            </a:r>
            <a:r>
              <a:rPr lang="en-US" dirty="0"/>
              <a:t> is designed for the casual trader, not an investment firm with millions of trades a day.</a:t>
            </a:r>
          </a:p>
          <a:p>
            <a:pPr lvl="1"/>
            <a:r>
              <a:rPr lang="en-US" dirty="0"/>
              <a:t>Traders will know every investment made, no auto-bids from AI-bugs</a:t>
            </a:r>
          </a:p>
          <a:p>
            <a:pPr lvl="1"/>
            <a:endParaRPr lang="en-US" dirty="0"/>
          </a:p>
          <a:p>
            <a:r>
              <a:rPr lang="en-US" dirty="0"/>
              <a:t>Other Systems</a:t>
            </a:r>
          </a:p>
          <a:p>
            <a:pPr lvl="1"/>
            <a:r>
              <a:rPr lang="en-US" dirty="0"/>
              <a:t>8topuz – An effective cloud based algorithm which is locked to their model alone</a:t>
            </a:r>
          </a:p>
          <a:p>
            <a:pPr lvl="1"/>
            <a:r>
              <a:rPr lang="en-US" dirty="0"/>
              <a:t>Brokers and Bankers – Oftentimes they take a percentage of the profits as well as control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9969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EB04-2BE7-4A87-BF46-11CD30234F2C}"/>
              </a:ext>
            </a:extLst>
          </p:cNvPr>
          <p:cNvSpPr>
            <a:spLocks noGrp="1"/>
          </p:cNvSpPr>
          <p:nvPr>
            <p:ph type="title"/>
          </p:nvPr>
        </p:nvSpPr>
        <p:spPr/>
        <p:txBody>
          <a:bodyPr/>
          <a:lstStyle/>
          <a:p>
            <a:r>
              <a:rPr lang="en-US" dirty="0"/>
              <a:t>Why </a:t>
            </a:r>
            <a:r>
              <a:rPr lang="en-US" dirty="0" err="1"/>
              <a:t>Zoltar</a:t>
            </a:r>
            <a:r>
              <a:rPr lang="en-US" dirty="0"/>
              <a:t>?</a:t>
            </a:r>
          </a:p>
        </p:txBody>
      </p:sp>
      <p:sp>
        <p:nvSpPr>
          <p:cNvPr id="3" name="Content Placeholder 2">
            <a:extLst>
              <a:ext uri="{FF2B5EF4-FFF2-40B4-BE49-F238E27FC236}">
                <a16:creationId xmlns:a16="http://schemas.microsoft.com/office/drawing/2014/main" id="{B522EFFA-248F-473A-9F8C-50B56DF1B07B}"/>
              </a:ext>
            </a:extLst>
          </p:cNvPr>
          <p:cNvSpPr>
            <a:spLocks noGrp="1"/>
          </p:cNvSpPr>
          <p:nvPr>
            <p:ph idx="1"/>
          </p:nvPr>
        </p:nvSpPr>
        <p:spPr/>
        <p:txBody>
          <a:bodyPr/>
          <a:lstStyle/>
          <a:p>
            <a:pPr marL="0" indent="0">
              <a:buNone/>
            </a:pPr>
            <a:r>
              <a:rPr lang="en-US" dirty="0"/>
              <a:t>There are an infinite number of trading systems which attempt to arbitrarily predict the future. These systems include the likes of Elliot wave retracement patterns, support and resistance price action systems, Fibonacci retracement levels, trend lines, channels, over bought\over sold relative strength index divergence, and even automated quantitative news forecast analysis. Except for news analysis, all of these methods require the retail trader to so many lines on their chart that it starts to look like spaghetti. Not only that, but given the completely arbitrary nature of many of these systems (like trend lines) the retail trader is better off flipping coins then they are trying to guess what the market is doing next. Our solution is infinitely better than these methods because it takes the labor-intensive pattern identification out of the traders hands and gives them a historic edge in their trading. This enables them to stop being the gambler and in effect become the casino.</a:t>
            </a:r>
          </a:p>
        </p:txBody>
      </p:sp>
    </p:spTree>
    <p:extLst>
      <p:ext uri="{BB962C8B-B14F-4D97-AF65-F5344CB8AC3E}">
        <p14:creationId xmlns:p14="http://schemas.microsoft.com/office/powerpoint/2010/main" val="383415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A3E87F-129D-46CD-9B16-71564A0AC34A}"/>
              </a:ext>
            </a:extLst>
          </p:cNvPr>
          <p:cNvSpPr>
            <a:spLocks noGrp="1"/>
          </p:cNvSpPr>
          <p:nvPr>
            <p:ph type="title"/>
          </p:nvPr>
        </p:nvSpPr>
        <p:spPr/>
        <p:txBody>
          <a:bodyPr/>
          <a:lstStyle/>
          <a:p>
            <a:r>
              <a:rPr lang="en-US" dirty="0"/>
              <a:t>Core Features</a:t>
            </a:r>
          </a:p>
        </p:txBody>
      </p:sp>
      <p:sp>
        <p:nvSpPr>
          <p:cNvPr id="4" name="Text Placeholder 3">
            <a:extLst>
              <a:ext uri="{FF2B5EF4-FFF2-40B4-BE49-F238E27FC236}">
                <a16:creationId xmlns:a16="http://schemas.microsoft.com/office/drawing/2014/main" id="{140BDA87-FEA8-4EA2-A01D-3FCCD4230DD5}"/>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Stock History Charts</a:t>
            </a:r>
          </a:p>
          <a:p>
            <a:pPr marL="742950" lvl="1" indent="-285750">
              <a:buFont typeface="Arial" panose="020B0604020202020204" pitchFamily="34" charset="0"/>
              <a:buChar char="•"/>
            </a:pPr>
            <a:r>
              <a:rPr lang="en-US" dirty="0"/>
              <a:t>Visualizing data is important to making decisions; </a:t>
            </a:r>
            <a:r>
              <a:rPr lang="en-US" dirty="0" err="1"/>
              <a:t>Zoltar</a:t>
            </a:r>
            <a:r>
              <a:rPr lang="en-US" dirty="0"/>
              <a:t> displays them alongside the DNN results.</a:t>
            </a:r>
          </a:p>
          <a:p>
            <a:pPr marL="285750" indent="-285750">
              <a:buFont typeface="Arial" panose="020B0604020202020204" pitchFamily="34" charset="0"/>
              <a:buChar char="•"/>
            </a:pPr>
            <a:r>
              <a:rPr lang="en-US" dirty="0"/>
              <a:t>Prediction Sets</a:t>
            </a:r>
          </a:p>
          <a:p>
            <a:pPr marL="742950" lvl="1" indent="-285750">
              <a:buFont typeface="Arial" panose="020B0604020202020204" pitchFamily="34" charset="0"/>
              <a:buChar char="•"/>
            </a:pPr>
            <a:r>
              <a:rPr lang="en-US" dirty="0"/>
              <a:t>Entire markets are too much to handle at once; breakdown stocks into Prediction Groups and select a corresponding Model.</a:t>
            </a:r>
          </a:p>
          <a:p>
            <a:pPr marL="285750" indent="-285750">
              <a:buFont typeface="Arial" panose="020B0604020202020204" pitchFamily="34" charset="0"/>
              <a:buChar char="•"/>
            </a:pPr>
            <a:r>
              <a:rPr lang="en-US" dirty="0"/>
              <a:t>Train and Select from Multiple DNN Models</a:t>
            </a:r>
          </a:p>
          <a:p>
            <a:pPr marL="742950" lvl="1" indent="-285750">
              <a:buFont typeface="Arial" panose="020B0604020202020204" pitchFamily="34" charset="0"/>
              <a:buChar char="•"/>
            </a:pPr>
            <a:r>
              <a:rPr lang="en-US" dirty="0"/>
              <a:t>Customization is key; creating and storing DNNs allows for complete control over the app as well as introducing traders to the underlying technology.</a:t>
            </a:r>
          </a:p>
          <a:p>
            <a:pPr marL="285750" indent="-285750">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3CE10AFF-990E-45BC-B294-2CF295030955}"/>
              </a:ext>
            </a:extLst>
          </p:cNvPr>
          <p:cNvSpPr/>
          <p:nvPr/>
        </p:nvSpPr>
        <p:spPr>
          <a:xfrm>
            <a:off x="160422" y="256674"/>
            <a:ext cx="7708232" cy="6376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BA728F9E-283F-4FB3-A712-69B1F0E3C6F7}"/>
              </a:ext>
            </a:extLst>
          </p:cNvPr>
          <p:cNvGraphicFramePr/>
          <p:nvPr>
            <p:extLst>
              <p:ext uri="{D42A27DB-BD31-4B8C-83A1-F6EECF244321}">
                <p14:modId xmlns:p14="http://schemas.microsoft.com/office/powerpoint/2010/main" val="2415635744"/>
              </p:ext>
            </p:extLst>
          </p:nvPr>
        </p:nvGraphicFramePr>
        <p:xfrm>
          <a:off x="73025" y="60350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28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323D-6817-4813-B475-E6CE6EC063C2}"/>
              </a:ext>
            </a:extLst>
          </p:cNvPr>
          <p:cNvSpPr>
            <a:spLocks noGrp="1"/>
          </p:cNvSpPr>
          <p:nvPr>
            <p:ph type="title"/>
          </p:nvPr>
        </p:nvSpPr>
        <p:spPr/>
        <p:txBody>
          <a:bodyPr/>
          <a:lstStyle/>
          <a:p>
            <a:r>
              <a:rPr lang="en-US" dirty="0"/>
              <a:t>Underlying Technologies</a:t>
            </a:r>
          </a:p>
        </p:txBody>
      </p:sp>
      <p:sp>
        <p:nvSpPr>
          <p:cNvPr id="3" name="Content Placeholder 2">
            <a:extLst>
              <a:ext uri="{FF2B5EF4-FFF2-40B4-BE49-F238E27FC236}">
                <a16:creationId xmlns:a16="http://schemas.microsoft.com/office/drawing/2014/main" id="{2DE0E0F7-83B3-40EE-904E-1D657D697A0B}"/>
              </a:ext>
            </a:extLst>
          </p:cNvPr>
          <p:cNvSpPr>
            <a:spLocks noGrp="1"/>
          </p:cNvSpPr>
          <p:nvPr>
            <p:ph idx="1"/>
          </p:nvPr>
        </p:nvSpPr>
        <p:spPr/>
        <p:txBody>
          <a:bodyPr/>
          <a:lstStyle/>
          <a:p>
            <a:pPr marL="0" indent="0">
              <a:buNone/>
            </a:pPr>
            <a:r>
              <a:rPr lang="en-US" dirty="0"/>
              <a:t>The App is primarily split between 3 sections</a:t>
            </a:r>
          </a:p>
          <a:p>
            <a:pPr marL="0" indent="0">
              <a:buNone/>
            </a:pPr>
            <a:endParaRPr lang="en-US" dirty="0"/>
          </a:p>
        </p:txBody>
      </p:sp>
      <p:graphicFrame>
        <p:nvGraphicFramePr>
          <p:cNvPr id="4" name="Diagram 3">
            <a:extLst>
              <a:ext uri="{FF2B5EF4-FFF2-40B4-BE49-F238E27FC236}">
                <a16:creationId xmlns:a16="http://schemas.microsoft.com/office/drawing/2014/main" id="{AA93D8D0-1E31-44B0-BF79-1F202CC4B67E}"/>
              </a:ext>
            </a:extLst>
          </p:cNvPr>
          <p:cNvGraphicFramePr/>
          <p:nvPr>
            <p:extLst>
              <p:ext uri="{D42A27DB-BD31-4B8C-83A1-F6EECF244321}">
                <p14:modId xmlns:p14="http://schemas.microsoft.com/office/powerpoint/2010/main" val="3359654713"/>
              </p:ext>
            </p:extLst>
          </p:nvPr>
        </p:nvGraphicFramePr>
        <p:xfrm>
          <a:off x="1066801" y="2566737"/>
          <a:ext cx="9093200" cy="3571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942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C4BB-6BAC-4CC1-A0C1-6668F961C87B}"/>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3D2F5E70-A29C-43D5-8BF1-ED717298AAEE}"/>
              </a:ext>
            </a:extLst>
          </p:cNvPr>
          <p:cNvSpPr>
            <a:spLocks noGrp="1"/>
          </p:cNvSpPr>
          <p:nvPr>
            <p:ph idx="1"/>
          </p:nvPr>
        </p:nvSpPr>
        <p:spPr/>
        <p:txBody>
          <a:bodyPr/>
          <a:lstStyle/>
          <a:p>
            <a:pPr marL="0" indent="0">
              <a:buNone/>
            </a:pPr>
            <a:r>
              <a:rPr lang="en-US" dirty="0"/>
              <a:t>In the future we would love to improve our data accessibility. In the current state of the program we are incapable of giving predictions in more granular segments than 100 days which unfortunately makes the system effectively useless. This problem would be easily solved if we could procure and store minute by minute price movement data as apposed to daily price data. The reason that we didn’t do this in the first place wasn’t a technical limitation, it would be quite easy to train the DNN using 100-minute intervals instead of 100 day intervals. The problem is that procuring the large quantities of minute by minute data is extremely expensive unless you can find a creative way to do it or you can find an affordable service for the data that lets you hook into their database. If we were to continue development on this project, the procurement of this data would be necessary. We were able to find a service later on in development which offers this real-time price data our DNN would need to make appropriate predictions and its name is </a:t>
            </a:r>
            <a:r>
              <a:rPr lang="en-US" dirty="0" err="1"/>
              <a:t>Quanttopia</a:t>
            </a:r>
            <a:r>
              <a:rPr lang="en-US" dirty="0"/>
              <a:t>. To utilize this service, we would need to cut the application portion of the project and focus solely on the DNN prediction model within the toolkit platform offered by </a:t>
            </a:r>
            <a:r>
              <a:rPr lang="en-US" dirty="0" err="1"/>
              <a:t>Quanttopia</a:t>
            </a:r>
            <a:r>
              <a:rPr lang="en-US" dirty="0"/>
              <a:t>. </a:t>
            </a:r>
          </a:p>
        </p:txBody>
      </p:sp>
    </p:spTree>
    <p:extLst>
      <p:ext uri="{BB962C8B-B14F-4D97-AF65-F5344CB8AC3E}">
        <p14:creationId xmlns:p14="http://schemas.microsoft.com/office/powerpoint/2010/main" val="2323226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{5475C315-5BDA-420C-A0A2-2405B8138A0F}tf78438558</Template>
  <TotalTime>0</TotalTime>
  <Words>1057</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Garamond</vt:lpstr>
      <vt:lpstr>SavonVTI</vt:lpstr>
      <vt:lpstr>Zoltar Stock App</vt:lpstr>
      <vt:lpstr>Zoltar: A Guesser of Fortunes</vt:lpstr>
      <vt:lpstr>Motivation:</vt:lpstr>
      <vt:lpstr>Why Zoltar?</vt:lpstr>
      <vt:lpstr>Why Zoltar?</vt:lpstr>
      <vt:lpstr>Core Features</vt:lpstr>
      <vt:lpstr>Underlying Technologies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2020-04-12T23:45:58Z</dcterms:created>
  <dcterms:modified xsi:type="dcterms:W3CDTF">2020-04-13T02:16:10Z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