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Track Stocks over time and compare them With prediction Profiles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DNN Models predict stock trends with up-to-date Accuracy Ratings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Simple and Efficient; the exact functionality you want without delay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154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Track Stocks over time and compare them With prediction Profiles</a:t>
          </a:r>
        </a:p>
      </dsp:txBody>
      <dsp:txXfrm>
        <a:off x="35606" y="2406548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2154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DNN Models predict stock trends with up-to-date Accuracy Ratings</a:t>
          </a:r>
        </a:p>
      </dsp:txBody>
      <dsp:txXfrm>
        <a:off x="3538574" y="2406548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21547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Simple and Efficient; the exact functionality you want without delay</a:t>
          </a:r>
        </a:p>
      </dsp:txBody>
      <dsp:txXfrm>
        <a:off x="7041543" y="2406548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Zoltar</a:t>
            </a:r>
            <a:r>
              <a:rPr lang="en-US" sz="4400" dirty="0">
                <a:solidFill>
                  <a:schemeClr val="tx1"/>
                </a:solidFill>
              </a:rPr>
              <a:t> Stock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19 – Garett Goodale, Anton Strickland, Kyle Sizemore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974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Zoltar</a:t>
            </a:r>
            <a:r>
              <a:rPr lang="en-US" dirty="0"/>
              <a:t>: A Guesser of Fortunes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16941"/>
              </p:ext>
            </p:extLst>
          </p:nvPr>
        </p:nvGraphicFramePr>
        <p:xfrm>
          <a:off x="1066800" y="2887579"/>
          <a:ext cx="10058400" cy="314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8A4A1-F832-489C-9B9F-9CB51795CC06}"/>
              </a:ext>
            </a:extLst>
          </p:cNvPr>
          <p:cNvSpPr txBox="1"/>
          <p:nvPr/>
        </p:nvSpPr>
        <p:spPr>
          <a:xfrm>
            <a:off x="1066800" y="1652337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stock app brings the concept of AI-led stock trading down to an entry level. Using deep neural networks </a:t>
            </a:r>
            <a:r>
              <a:rPr lang="en-US" dirty="0" err="1"/>
              <a:t>Zoltar</a:t>
            </a:r>
            <a:r>
              <a:rPr lang="en-US" dirty="0"/>
              <a:t> provides traders with stock data alongside DNN statistics to drive their decision making instead of automating the process itself. (Similarly to the technology behind the Richmond Medallion Fund)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7436-411A-4742-90F3-2C281975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Zoltar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0ADE-16AE-4016-8469-4A4BD56A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Sourced:</a:t>
            </a:r>
          </a:p>
          <a:p>
            <a:pPr lvl="1"/>
            <a:r>
              <a:rPr lang="en-US" dirty="0"/>
              <a:t>Updates come at the speed of the internet community behind the </a:t>
            </a:r>
            <a:r>
              <a:rPr lang="en-US" dirty="0" err="1"/>
              <a:t>Keras</a:t>
            </a:r>
            <a:r>
              <a:rPr lang="en-US" dirty="0"/>
              <a:t> library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 framework makes </a:t>
            </a:r>
            <a:r>
              <a:rPr lang="en-US" dirty="0" err="1"/>
              <a:t>modding</a:t>
            </a:r>
            <a:r>
              <a:rPr lang="en-US" dirty="0"/>
              <a:t> new UI elements and functionality easy for code-savvy traders who are familiar with the system</a:t>
            </a:r>
          </a:p>
          <a:p>
            <a:pPr lvl="1"/>
            <a:endParaRPr lang="en-US" dirty="0"/>
          </a:p>
          <a:p>
            <a:r>
              <a:rPr lang="en-US" dirty="0"/>
              <a:t>AI-Assisted, not Controlled</a:t>
            </a:r>
          </a:p>
          <a:p>
            <a:pPr lvl="1"/>
            <a:r>
              <a:rPr lang="en-US" dirty="0" err="1"/>
              <a:t>Zoltar</a:t>
            </a:r>
            <a:r>
              <a:rPr lang="en-US" dirty="0"/>
              <a:t> is designed for the casual trader, not an investment firm with millions of trades a day.</a:t>
            </a:r>
          </a:p>
          <a:p>
            <a:pPr lvl="1"/>
            <a:r>
              <a:rPr lang="en-US" dirty="0"/>
              <a:t>Traders will know every investment made, no auto-bids from AI-bugs</a:t>
            </a:r>
          </a:p>
          <a:p>
            <a:pPr lvl="1"/>
            <a:endParaRPr lang="en-US" dirty="0"/>
          </a:p>
          <a:p>
            <a:r>
              <a:rPr lang="en-US" dirty="0"/>
              <a:t>Other Systems</a:t>
            </a:r>
          </a:p>
          <a:p>
            <a:pPr lvl="1"/>
            <a:r>
              <a:rPr lang="en-US" dirty="0"/>
              <a:t>8topuz – An effective cloud based algorithm which is locked to their model alone</a:t>
            </a:r>
          </a:p>
          <a:p>
            <a:pPr lvl="1"/>
            <a:r>
              <a:rPr lang="en-US" dirty="0"/>
              <a:t>Brokers and Bankers – Oftentimes they take a percentage of the profits as well as control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070BB3-F4F3-4E06-B79D-7BBC121FF9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68" r="596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A3E87F-129D-46CD-9B16-71564A0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BDA87-FEA8-4EA2-A01D-3FCCD423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History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and Select from Multiple DNN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8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{5475C315-5BDA-420C-A0A2-2405B8138A0F}tf78438558</Template>
  <TotalTime>0</TotalTime>
  <Words>220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SavonVTI</vt:lpstr>
      <vt:lpstr>Zoltar Stock App</vt:lpstr>
      <vt:lpstr>Zoltar: A Guesser of Fortunes</vt:lpstr>
      <vt:lpstr>Why Zoltar?</vt:lpstr>
      <vt:lpstr>Core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2020-04-12T23:45:58Z</dcterms:created>
  <dcterms:modified xsi:type="dcterms:W3CDTF">2020-04-13T00:55:35Z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