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4C506B-421F-4D55-8C0A-BE389D370F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5F960-A5F9-4887-B10E-4C7E7B8EBB3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8EEE9-A601-4E8D-B92E-43B63EEFC1C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1D13F-80D8-4FC4-9A19-4FF978BEDA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F6A5BA-F61D-447C-BBBE-4E48960B8522}" type="slidenum">
              <a:t>‹#›</a:t>
            </a:fld>
            <a:endParaRPr lang="pl-PL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0497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C0CEC-EF85-4C4D-BAA1-3F10E32C3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B601C3-A4BD-4ACB-82E0-A874F2698D1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7C403A7-A25C-4B93-B8BB-685DF1C59A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l-PL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1120-0C62-4D1C-9297-AD2AFC0F36D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l-PL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8CF6-CE13-4AA2-8BDC-CAA699A203D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l-PL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63670-FE90-4D07-A920-405EA5BFD1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l-PL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6DE23114-FB8A-476C-8EFB-5DCF9ED368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l-PL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E0C7-EBEB-49B0-ADDA-6C78B16AEE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4005E8-8738-4D2B-A3F8-2AFE9962F15E}" type="slidenum">
              <a:t>1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2C2BB-5347-48E6-B46D-704A2C5A59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26DB7-028C-4C5F-9311-BD5ACC5F9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2AF3-1E3B-4339-B2D2-421AF25751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75E733-D6A2-4DCA-BF1C-BE53A6288F21}" type="slidenum">
              <a:t>2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82259-9776-4293-B1D7-B19B821EBD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5F0CF-D204-40C5-84A6-AA313B3387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9991-23E3-430C-B3C5-565284587C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3F5007-D1C1-44BF-B046-393056219A33}" type="slidenum">
              <a:t>3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DAD47-CC4E-4350-A458-570A9CC0CA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125CC-7962-48AE-874E-3B5F9F6CA4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F2E3-2966-420B-A567-7108F77356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A3BD2BE-9FA8-4981-BAEA-31117F4FB37C}" type="slidenum">
              <a:t>4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9BA45-084C-425F-89A6-A224235685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41488-5DE1-476D-8BD0-7A1CC506E0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3703-F3D4-4186-B1BB-260B53B82E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599033-1ECC-4D89-BA7C-91A51F9B2867}" type="slidenum">
              <a:t>5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05D0D-6838-4841-BB61-C1D19AB86F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E86E2-E122-46CF-B2E6-61D575B07A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07EB-20A0-4A11-B771-3B2D45418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61FCF7-7F1D-4774-BF9E-7278EA5F7361}" type="slidenum">
              <a:t>6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153AB-724C-475E-843D-32C13FB5E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2773D-5917-4C32-96FE-DECD075FD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BC25-4F87-411F-9304-5327A1CA6F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A0C80C-6530-4DE9-AA46-F6D5E856773C}" type="slidenum">
              <a:t>7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0B10C-BEFF-476D-8EBF-FF27D6DC26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BA545-681C-4882-8BBB-5B2ABE6AA1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51E9-1154-4548-BEEA-7CE6E48060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AD31297-761D-4325-8971-CF78A52991E3}" type="slidenum">
              <a:t>8</a:t>
            </a:fld>
            <a:endParaRPr lang="pl-P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1690B-733F-43BC-94AD-F0B1A060F2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542E9-2AAE-4A69-AF4B-ED833D124F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9A06-1042-4844-B679-848ADEE5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8BFE7-C6AA-4842-A97D-EAFA60FC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4730-5CB6-40B7-AB52-80EEF7F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76F0-8A86-4845-A457-7B777D62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8C4E-75B9-4673-80E6-E4E04F27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C12AED-668C-426B-AEFD-D97CD69A95A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87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614E-6C30-483C-88A2-A6B18FB2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969C1-0DC5-42F1-8B34-02C75244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42D7-F55C-4371-900E-7363FE5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AF64-8D79-429C-A8AF-A8BCBEA4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D8B2-E900-44CF-A661-3E1D027B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7F326-6B1C-49C7-851A-E109F50676D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A7DC2-7447-47A2-A8A4-918F6FCBB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25425"/>
            <a:ext cx="2339975" cy="5040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FA9F-37F0-4282-AA1F-7E558D47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25425"/>
            <a:ext cx="6867525" cy="50403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C19E-B3AD-4FE3-AE4A-52105692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B00D-41C0-4FE5-97EF-E54B9597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822A-B98D-47E4-8A65-372F663B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E32402-C46F-472F-AA12-6366C5536FAE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38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7061-1A5E-4BAF-A605-5208C372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FDEA6-E3B6-4C73-99F4-F0424D75B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335A-068E-4FA4-ACFB-7939699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D3D-1423-444A-A3E5-B66FA01B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3585-D164-4EE6-8E91-A1EEC95C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EA100F-CD3F-4D64-BC8E-315EDF0926F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6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4596-5AB8-4820-B64F-E5234583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021C-3082-4FC7-8EA4-607AEE8B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AC6F-E7F0-47D5-BAE0-788F35B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738C-C488-43F4-8644-1F5B597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DE695-44D2-4458-BC9F-EF3A3963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AE639F-B502-44F9-9B97-DDA58B5048B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365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A155-9F44-4D60-AF87-976DB9F1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6504-0E4B-470B-A976-D46EAD71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92CD-5040-4EA5-8C23-E6DEE212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7996-EFBD-4D15-BD75-A1F156A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07B2-CEE0-4ED3-9B31-910342F5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FD37B1-2D69-4CC2-9266-152ADFB0564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78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6D34-E71F-4EB9-A14B-3310E51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1969-3510-44C3-8C51-DAC7653AA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3914775"/>
            <a:ext cx="4603750" cy="148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FC29D-A808-424B-A8ED-9A2D827B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3914775"/>
            <a:ext cx="4603750" cy="148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F5DA-C898-466B-83C5-D22CA694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21AD2-C9D3-482F-93DC-5295C30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8EACE-8E03-44BF-8A79-7C3F25BE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CFB301-C04C-4B24-B458-5072364CF8F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93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ED99-68ED-4F70-A3FC-D60CABF6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8BF2-DCC8-4B14-AD26-328DF07F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F05A3-71C5-4DAA-8589-5B0CE82E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2F0D8-ABA6-4C19-8A5D-3E874E9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1D054-BE5B-434B-BF64-FB05047C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FBBD-AF70-4FEA-BDD9-D4D8E275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6BCE-27AF-43AA-A7A9-7AE1F066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B14D2-6257-4498-B43E-141DCC11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B161EE-B8A8-4E9A-8379-28CFA014DB7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11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045A-0E0B-4C4D-81F3-A8D21EE1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B7F4A-83BC-47F9-9ED0-040C9662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689DB-318D-449F-93D0-8CF326E5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066A4-7584-42B5-B4AD-DCE3DA17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4E7D3-1547-4568-8478-5C6CF284DF9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58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7340-9E6D-4A7C-B507-61A93C73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D70A-CFAB-44B4-BF19-060178C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667A-E251-4698-90B2-B31AD429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BB41A3-F0BF-4F05-8F94-3283BCD16BF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03249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85CB-897B-439E-8360-60DCA212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4819-7B18-4A88-8436-70DE835A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A660A-4665-49BC-866D-27A71D4F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AF2D-2258-40D3-A59C-80A8F85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FB50-818C-4A5F-A8F7-F6B4DCEA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3C83-BB58-4251-AF9A-0FFBB3D5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6C6857-E1FA-4BF4-A542-34D3002041C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7F13-6A5F-46A3-802D-D7C2A7B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F46B-C7B5-47C2-9CC2-45A96DD3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B330-40C7-4345-9EDE-9ED6F962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FD4B-81A7-44C5-BF40-304F4BE9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0CA1-9E89-4DAD-AF61-F4538C14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4EEE70-A3B5-454F-BD1F-66D6BF87B08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114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518-B24B-4039-AEC6-76F1EF21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D469D-D5BC-49C7-B9DF-75B16FD7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D60C2-85CB-41E2-ACD4-EA9E2643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132F-27DF-4798-8786-17228ECD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AE7A6-EB08-481F-AD2C-80D24B22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938E-CE77-49CC-BE8E-B8DEEC91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254036-B221-4720-93CC-DF6F589A0E1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0962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1261-113A-4675-B3C5-20E51B12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4080A-D85F-476F-9154-37546DDE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A540-B365-4FA7-8D80-9300624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F897-A82F-42F5-9B4F-A64D33E1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01A5-ED2F-47BE-939D-48ED439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B1E711-C1A3-4A81-B715-491DBE9C9DF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3081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F7E59-7CF4-4F14-B3A9-5FFF0ACFC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2835275"/>
            <a:ext cx="2339975" cy="256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DF802-3418-4159-AB9A-5E07AD3F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2835275"/>
            <a:ext cx="6867525" cy="256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407-5E65-408F-AF79-EEC3137B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5707-4729-499C-9076-43292A3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DA85-0461-4D46-8744-4D48BDAE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1E17F5-A52B-4401-9CAC-75033226FD0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237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EC11-27D6-468E-B8B7-2CF2CFAA7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FDC7-6FE6-4B36-818E-92F55437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8D57-3E50-4C2D-BDAA-ACAE5915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E70E-ED5C-430A-8757-B9C4776D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2589-C3C0-4B46-9FBB-CFC2F3DE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8F15EF-73D2-43CC-8844-531032AD8ED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39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119-5995-426D-B4E8-919EDC63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F983-8632-429B-83E3-3182C20D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2900-52FE-4AE7-82E5-19FAFDF3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2C08-50FE-4417-9D02-CF47FA6D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92C6-E258-41C5-BDA7-13C3B975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1CEBB2-707B-48B6-ABC0-01FD671C08E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066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04E4-8876-4E76-8376-38EE0860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2186D-ABFA-4B04-8077-E8925260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9C0D-4F71-48F8-85C9-2139FD82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5610-6975-40DE-8EFA-F6152BD0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E01C-03E4-4F56-A4D0-27B050D8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7D190B-2C06-4104-87EC-CCEC6032BA8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467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5A68-BBCA-42CF-8B8F-4EF318E5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238E-DC76-4FDB-ADE6-3A7A9381A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3779838"/>
            <a:ext cx="3073400" cy="1620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09745-63B4-4E3C-8462-4B0469679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3779838"/>
            <a:ext cx="3074988" cy="1620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B3C4B-51F4-4C36-9595-CAC1D74E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D6912-5368-4E6D-B125-D47DED84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300F8-2791-4C9A-B6B9-372DA87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8F41EF-1610-4367-A4C3-829020DE38A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257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83FB-2C87-4BD6-B9F3-872FBADF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9729-03FA-4F59-8A65-28BD749CA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E360-F2A6-42D2-93F9-3325C7BA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90E34-BA80-45F0-97FA-2FC8AE1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CA5BE-449E-4BA3-8B04-E5938B862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9ADE7-45E2-4FAB-93D6-BFBF0909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884D5-F5E2-42CD-AD5C-5466D17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2C8B6-2317-464F-ACD8-DA672D89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BAA7F-3EBE-4127-8518-71227F8EF1F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4703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B1F6-D49C-4AF7-9703-45F2961F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AE6CC-E44F-47A1-9594-DDAD0A63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8522C-9D0E-47F5-8470-D11789E1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44BFF-568A-450B-B9A8-ED3D0548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07856-F552-437C-B746-3C860EEDE3B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830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5EDA1-4389-4BBB-9790-127FF924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365C3-A466-4A4B-83CD-A1C5D73B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7CBBE-5904-42DE-ADDE-8B4B7DA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5A34C1-DEE8-4385-9143-4AFD720751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425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0113-204C-40EF-9924-AD4F8385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A2BA-6B37-444A-AC1A-650075D1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D7D6-AF26-4E43-9902-023591B1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F3DE-7A53-4B08-83AF-90BD425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2C49-16E7-485F-8338-D51F7182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344F39-91B3-4C09-8D49-AFB58E1F57CE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728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7E3-3FEC-4985-851E-CA0787AB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3969-B27F-44F8-BAD5-EA4CE010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635E-7A51-4805-B2F4-442DB725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5D6E-B6D4-489A-B2ED-B6108784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13A5-D815-4A07-B6A7-CB5100F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5B00-0DBF-4753-B78D-265692D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1C2E9-025B-4835-A35E-9D0663FE76F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585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1E4E-E3D2-4C07-AF06-22A82A26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018CD-8D6C-4B57-AA9C-E2B3C5F8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486C-FD92-4828-9053-A9E55B61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7E7FA-2F82-4838-A0C6-BC4065D4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7ECA2-2401-48F5-8CED-1FA1E80A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E15A-501D-43B4-A086-AF332488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D7DFEB-AA82-437F-AAB0-024B001F662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8877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2A07-1C91-4BE3-AEB2-FED9818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07EA-ABD4-4C77-AD98-B8966AE3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BE2F-5AF8-4706-A470-4CA9EF4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9915-6F15-4FED-8CC1-5A551ED9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D6D91-6FAC-4B24-9E5F-3DD9658C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C7D4FF-BB65-49C8-9AB4-CEE05B452E2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01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D3C51-7837-4D23-86E1-123E64E54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2025650"/>
            <a:ext cx="1754188" cy="337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F062-EDE8-4E75-81CA-A78A5D13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2025650"/>
            <a:ext cx="5113337" cy="3375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ECC6-D789-402F-9B0B-26353BE6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F0B6-1F82-47BF-94C7-F8453EAA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A994-96DA-4EF9-B717-BB78453B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0DC88C-DA36-492C-9B1D-5A2E07F4E5B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09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28A-C841-4229-9636-6C70E48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0E25-BFBB-4CDA-B361-A7CF095B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484313"/>
            <a:ext cx="4603750" cy="3781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6D300-3480-47CC-8678-26AAF59B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484313"/>
            <a:ext cx="4603750" cy="3781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966E-8661-47F2-9977-8784D728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BF29-3900-4A32-BC0D-5C4434D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76B0-36BB-4EDB-8283-9EB2F188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C2087-19AA-4972-927F-41EE264FF84E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37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CC91-D7C4-45AD-B0F8-D8C445F8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D3D4-E115-4C4A-857C-0C6B5FD4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A76B-11A0-4CA5-9AC6-4A68D359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B73F-C9D1-4003-B0C3-B03735E5A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08EC2-A4AA-4689-B895-A665F827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94830-43AF-4E05-BE66-80102DE3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A0949-E313-46E5-A084-AD1CC4CA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11DDD-5E91-4FE8-9D80-4509A339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04BEAF-F42E-4AE1-823A-83A64BD536A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69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884C-DA8E-477A-85AA-C4A262DB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51497-3DE1-42E0-B50E-A716E32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6B68A-9DDD-4C62-B028-EFF6F6EF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502E5-C228-4EF1-B6C4-15C0EDB6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1FE47A-6887-4194-A64B-128E4CAC22D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3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03D6C-8299-4E62-BB1A-E51C3F8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7B6D8-A4CB-4669-BFDB-4D94FC2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F609F-014C-4C73-BE46-DB3B9C8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7DA19D-B259-477A-A794-0436B4FD418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352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7B47-2424-4959-9DFC-E55E66B7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541B-EEF6-48E9-935E-216B62FD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6BAF2-CEA1-4FDE-9BB7-E32D00F2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6E06-8009-479F-B9CB-496E01EA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EE7B-D73B-497D-8DBE-1F5A79E8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B760-7910-4913-A839-9D7D902E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06739B-2872-4A4E-8815-82BD00B1989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47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686F-B327-47AC-AF5F-887391BE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5751D-FB78-4598-AB10-AD328F56B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60E64-3D15-4CAD-A10A-EBF7FE05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4FB2-5F79-40AC-BA29-30611CC0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89BC-1D1A-42A8-A562-C99728B5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97E6-B400-40EA-8B29-6A9DDE51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3165-F7C5-46FB-A0A2-0C204ABC90E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11F58E-E30B-493C-AD02-31CD2A9AFA8B}"/>
              </a:ext>
            </a:extLst>
          </p:cNvPr>
          <p:cNvSpPr>
            <a:spLocks noMove="1" noResize="1"/>
          </p:cNvSpPr>
          <p:nvPr/>
        </p:nvSpPr>
        <p:spPr>
          <a:xfrm>
            <a:off x="0" y="5400000"/>
            <a:ext cx="10080000" cy="2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pl-PL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66FD03E-D058-447D-9120-0413DD27D93B}"/>
              </a:ext>
            </a:extLst>
          </p:cNvPr>
          <p:cNvSpPr/>
          <p:nvPr/>
        </p:nvSpPr>
        <p:spPr>
          <a:xfrm>
            <a:off x="0" y="0"/>
            <a:ext cx="10080000" cy="1214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pl-PL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779A17B-EB21-4C84-87D2-3CBA3657E9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A273-BC3D-4DC4-A2F7-4AB4A04E1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484999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E71BD8-F73B-4844-BDC2-520359907D9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DC9D3D-8577-4BAC-856D-B897BE2CAC5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5B85CD-AFE1-4AC8-A00E-D52FD7FADB55}"/>
              </a:ext>
            </a:extLst>
          </p:cNvPr>
          <p:cNvSpPr/>
          <p:nvPr/>
        </p:nvSpPr>
        <p:spPr>
          <a:xfrm>
            <a:off x="9270000" y="5170320"/>
            <a:ext cx="540000" cy="405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pl-PL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54F0E-7CD6-4F5E-88B3-FE33392DDC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90F84E00-4D66-4BD0-AFB6-99581C1447AA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1">
        <a:tabLst/>
        <a:defRPr lang="pl-PL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057"/>
        </a:spcAft>
        <a:tabLst/>
        <a:defRPr lang="pl-PL" sz="24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E9BEB80-FCA0-4844-9188-4039F88EBB53}"/>
              </a:ext>
            </a:extLst>
          </p:cNvPr>
          <p:cNvSpPr/>
          <p:nvPr/>
        </p:nvSpPr>
        <p:spPr>
          <a:xfrm>
            <a:off x="0" y="0"/>
            <a:ext cx="10080000" cy="37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854278D3-4B02-4403-BF90-CCBE5A64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0D66-BE09-483C-91B4-9F799A970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3915000"/>
            <a:ext cx="9360000" cy="148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BCBE-A47E-4CD6-A2E3-583400FF33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4230-F85F-478D-96E2-5937D354708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F9C0E-B795-43C6-B854-923EB7ECCD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0FB4B6CA-CB18-4145-A41C-234924D4CCE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1">
        <a:lnSpc>
          <a:spcPct val="150000"/>
        </a:lnSpc>
        <a:tabLst/>
        <a:defRPr lang="pl-PL" sz="27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pl-PL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1E7E244-2039-4ED9-AF96-95B30B3AD62B}"/>
              </a:ext>
            </a:extLst>
          </p:cNvPr>
          <p:cNvSpPr/>
          <p:nvPr/>
        </p:nvSpPr>
        <p:spPr>
          <a:xfrm>
            <a:off x="2520000" y="1890000"/>
            <a:ext cx="5040000" cy="1890000"/>
          </a:xfrm>
          <a:custGeom>
            <a:avLst>
              <a:gd name="f0" fmla="val 1567"/>
              <a:gd name="f1" fmla="val 4728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110A29E-A4FF-489F-A168-6ACD6F847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2024999"/>
            <a:ext cx="4680000" cy="162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74CD6-43BE-4B41-B7B7-63C0F2BBF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3780000"/>
            <a:ext cx="6300000" cy="1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FDCF-E0D3-4DDC-9198-038AA6B949C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A9CF-2275-4288-B14F-7E8FB212CB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7552-7892-4AAF-BBAF-0D7EAFD14D7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5103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pl-PL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D071DC31-67D7-404A-9B4E-CC9474A283B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lnSpc>
          <a:spcPct val="100000"/>
        </a:lnSpc>
        <a:tabLst/>
        <a:defRPr lang="pl-PL" sz="27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hangingPunct="1">
        <a:spcBef>
          <a:spcPts val="0"/>
        </a:spcBef>
        <a:spcAft>
          <a:spcPts val="655"/>
        </a:spcAft>
        <a:tabLst/>
        <a:defRPr lang="pl-PL" sz="15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3C75-8A62-4855-8661-52A6F9C209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l-PL"/>
              <a:t>DSV PUG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E0E55-C81D-4BD2-96DF-D95492A06D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4530541"/>
            <a:ext cx="9360000" cy="253916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1650" dirty="0"/>
              <a:t>001 web data reading and parsing</a:t>
            </a:r>
            <a:endParaRPr lang="pl-PL" sz="1650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31D68-1B00-4127-AF4E-C83FD407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700356-C90E-4217-A97C-E60893536314}" type="slidenum">
              <a:t>2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2BCFE-9E19-4567-9789-E0ADE09408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Setting up environment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7A602-D4C3-4D5A-94F8-7CA7A9FBEB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Setting up environment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Installing VS Code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Installing VS Code component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Installing pip + virtualenv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09758-B1B0-4188-931C-2B26BF72E4D4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EBCB6-B2E9-486F-B169-9D791105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EF27AA-EF8F-4191-B491-2F5109F0E517}" type="slidenum">
              <a:t>3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93511-C452-4839-82E4-F0D16FB2FA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Packages: pip and </a:t>
            </a:r>
            <a:r>
              <a:rPr lang="en-US" dirty="0" err="1"/>
              <a:t>virtualenv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CFE8-9C93-4477-98DD-D9A5CC15B5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Virtualenv: packaging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Using pip for package installation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Global vs local installation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How to create virtual environment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How PYTHONPATH is evaluated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Checking current PYTHONPATH via sys.path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Freezing and recreating package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5EA00-32F3-403A-B381-43024AD9A59E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EDCC-BDEF-42E5-AA24-D813D75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720A03-E3E1-4133-B4BC-406AE2AA6C2F}" type="slidenum">
              <a:t>4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1966-384F-491D-80D3-E13E6BD886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First call: requests module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0D60-5CF3-401A-947A-1D6E901908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Reading wikipedia page using </a:t>
            </a:r>
            <a:r>
              <a:rPr lang="pl-PL" i="1" dirty="0"/>
              <a:t>requests</a:t>
            </a:r>
            <a:r>
              <a:rPr lang="pl-PL" dirty="0"/>
              <a:t> module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Import requests module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Set source URL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Request a page with r=requests.get(url)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Extract page from request with r.text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1469D-8901-4F4B-95F1-3D801B9C7D3F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59D0-3641-4C9F-80DF-360F38D8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9E87AE-B731-48C5-BA0A-89E8EA20284A}" type="slidenum">
              <a:t>5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FF5F-7949-4139-B1D8-6BB2EA4BA0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Second call: let’s boil some soup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FD49F-9C9E-43FC-A784-2795418155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Parse webpage with BeautifulSoup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Import BeautifulSoup (bs4)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Request page tree with BeautifulSoup(text)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Request a page with r=requests.get(url)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Search contents with e.g.</a:t>
            </a:r>
          </a:p>
          <a:p>
            <a:pPr marL="8001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pl-PL" sz="2200" b="1" dirty="0">
                <a:solidFill>
                  <a:srgbClr val="2C3E50"/>
                </a:solidFill>
                <a:latin typeface="Source Sans Pro Semibold" pitchFamily="34"/>
              </a:rPr>
              <a:t>.findAll(‘li’)</a:t>
            </a:r>
          </a:p>
          <a:p>
            <a:pPr marL="8001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pl-PL" sz="2200" b="1" dirty="0">
                <a:solidFill>
                  <a:srgbClr val="2C3E50"/>
                </a:solidFill>
                <a:latin typeface="Source Sans Pro Semibold" pitchFamily="34"/>
              </a:rPr>
              <a:t>.find(‘div’,id=”div-identifier-text”)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602DC-1174-4244-8CBC-F010A1B22EB1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8172-9AC4-4A79-B1B3-E3A61272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3736E3-21B2-401D-AFEA-7C9C3B8EE2BF}" type="slidenum">
              <a:t>6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71136-D4DB-4597-8A2A-86E832BF63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Final call: put it all together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6A04-5B85-454C-91B6-F0B6CEDF0C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Rewriting script into module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Rewrite script for function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Check entry point</a:t>
            </a:r>
          </a:p>
          <a:p>
            <a:pPr marL="8001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pl-PL" sz="2200" b="1" dirty="0">
                <a:solidFill>
                  <a:srgbClr val="2C3E50"/>
                </a:solidFill>
                <a:latin typeface="Courier New" pitchFamily="49"/>
              </a:rPr>
              <a:t>__dunder__</a:t>
            </a:r>
            <a:r>
              <a:rPr lang="pl-PL" sz="2200" b="1" dirty="0">
                <a:solidFill>
                  <a:srgbClr val="2C3E50"/>
                </a:solidFill>
                <a:latin typeface="Source Sans Pro Semibold" pitchFamily="34"/>
              </a:rPr>
              <a:t> variables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Import module into separate 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5F9E5-420E-448D-BA3E-108E3F0EF07A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B376-B64B-4DFC-98DA-8F2CAE61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A3CF9F-CDF8-4988-A705-EF532D92C4B3}" type="slidenum">
              <a:t>7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760DC-33FD-43F7-BBA5-85D0E93BA8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Bonus: create distributable package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849A-7172-4295-A5EA-5EFFBF78C6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pl-PL" dirty="0"/>
              <a:t>Bonus: create distributable package</a:t>
            </a:r>
          </a:p>
          <a:p>
            <a:pPr marL="342900" lvl="1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b="1" dirty="0">
                <a:solidFill>
                  <a:srgbClr val="2C3E50"/>
                </a:solidFill>
                <a:latin typeface="Source Sans Pro Semibold" pitchFamily="34"/>
              </a:rPr>
              <a:t>PyBuilder package</a:t>
            </a:r>
          </a:p>
          <a:p>
            <a:pPr marL="8001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pl-PL" sz="2200" b="1" dirty="0">
                <a:solidFill>
                  <a:srgbClr val="2C3E50"/>
                </a:solidFill>
                <a:latin typeface="Source Sans Pro Semibold" pitchFamily="34"/>
              </a:rPr>
              <a:t>Configuration</a:t>
            </a:r>
          </a:p>
          <a:p>
            <a:pPr marL="8001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</a:pPr>
            <a:r>
              <a:rPr lang="pl-PL" sz="2200" b="1" dirty="0">
                <a:solidFill>
                  <a:srgbClr val="2C3E50"/>
                </a:solidFill>
                <a:latin typeface="Source Sans Pro Semibold" pitchFamily="34"/>
              </a:rPr>
              <a:t>Compiling</a:t>
            </a:r>
          </a:p>
          <a:p>
            <a:pPr marL="3429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sz="2400" b="1" dirty="0">
                <a:solidFill>
                  <a:srgbClr val="2C3E50"/>
                </a:solidFill>
                <a:latin typeface="Source Sans Pro Semibold" pitchFamily="34"/>
              </a:rPr>
              <a:t>One folder solution</a:t>
            </a:r>
          </a:p>
          <a:p>
            <a:pPr marL="342900" lvl="3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</a:pPr>
            <a:r>
              <a:rPr lang="pl-PL" sz="2400" b="1" dirty="0">
                <a:solidFill>
                  <a:srgbClr val="2C3E50"/>
                </a:solidFill>
                <a:latin typeface="Source Sans Pro Semibold" pitchFamily="34"/>
              </a:rPr>
              <a:t>One file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6C56-D5E4-49EB-9A4D-206467F12CAC}"/>
              </a:ext>
            </a:extLst>
          </p:cNvPr>
          <p:cNvSpPr/>
          <p:nvPr/>
        </p:nvSpPr>
        <p:spPr>
          <a:xfrm>
            <a:off x="-59338" y="5373000"/>
            <a:ext cx="3701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i="1" dirty="0">
                <a:solidFill>
                  <a:schemeClr val="bg1"/>
                </a:solidFill>
              </a:rPr>
              <a:t>DSV PUG / 001</a:t>
            </a:r>
            <a:r>
              <a:rPr lang="en-US" sz="1400" b="1" i="1" dirty="0">
                <a:solidFill>
                  <a:schemeClr val="bg1"/>
                </a:solidFill>
              </a:rPr>
              <a:t> / Web data reading and parsing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E744048-D726-4F69-9132-4CCCC1AF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FE22D-667C-4E35-9314-839B3C3E6A50}" type="slidenum">
              <a:t>8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A893-06A3-4216-97B1-9A420EC892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Grab examples </a:t>
            </a:r>
            <a:r>
              <a:rPr lang="pl-PL" dirty="0"/>
              <a:t>from github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283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Courier New</vt:lpstr>
      <vt:lpstr>DejaVu Sans</vt:lpstr>
      <vt:lpstr>FreeSans</vt:lpstr>
      <vt:lpstr>Source Sans Pro</vt:lpstr>
      <vt:lpstr>Source Sans Pro Black</vt:lpstr>
      <vt:lpstr>Source Sans Pro Semibold</vt:lpstr>
      <vt:lpstr>源ノ角ゴシック Heavy</vt:lpstr>
      <vt:lpstr>源ノ角ゴシック Normal</vt:lpstr>
      <vt:lpstr>Midnightblue</vt:lpstr>
      <vt:lpstr>Midnightblue1</vt:lpstr>
      <vt:lpstr>Midnightblue2</vt:lpstr>
      <vt:lpstr>DSV PUG</vt:lpstr>
      <vt:lpstr>Setting up environment</vt:lpstr>
      <vt:lpstr>Packages: pip and virtualenv</vt:lpstr>
      <vt:lpstr>First call: requests module</vt:lpstr>
      <vt:lpstr>Second call: let’s boil some soup</vt:lpstr>
      <vt:lpstr>Final call: put it all together</vt:lpstr>
      <vt:lpstr>Bonus: create distributable package</vt:lpstr>
      <vt:lpstr>Grab examples from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cp:lastModifiedBy>Gabriel Milczarek - DSV</cp:lastModifiedBy>
  <cp:revision>6</cp:revision>
  <dcterms:created xsi:type="dcterms:W3CDTF">2018-11-25T02:28:32Z</dcterms:created>
  <dcterms:modified xsi:type="dcterms:W3CDTF">2018-11-26T12:57:58Z</dcterms:modified>
</cp:coreProperties>
</file>