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Override2.xml" ContentType="application/vnd.openxmlformats-officedocument.themeOverrid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94" r:id="rId4"/>
    <p:sldMasterId id="2147483706" r:id="rId5"/>
  </p:sldMasterIdLst>
  <p:notesMasterIdLst>
    <p:notesMasterId r:id="rId12"/>
  </p:notesMasterIdLst>
  <p:sldIdLst>
    <p:sldId id="256" r:id="rId6"/>
    <p:sldId id="289" r:id="rId7"/>
    <p:sldId id="259" r:id="rId8"/>
    <p:sldId id="283" r:id="rId9"/>
    <p:sldId id="291" r:id="rId10"/>
    <p:sldId id="280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1" autoAdjust="0"/>
    <p:restoredTop sz="65453" autoAdjust="0"/>
  </p:normalViewPr>
  <p:slideViewPr>
    <p:cSldViewPr snapToGrid="0">
      <p:cViewPr varScale="1">
        <p:scale>
          <a:sx n="73" d="100"/>
          <a:sy n="73" d="100"/>
        </p:scale>
        <p:origin x="22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67C1-AB6A-4C6A-8E9D-A700DA08EB98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A9A8-4D01-4009-9222-6D04354C32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4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2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认知诊断模型调研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>
                <a:solidFill>
                  <a:srgbClr val="775F55"/>
                </a:solidFill>
              </a:rPr>
              <a:t>‹#›</a:t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775F55"/>
                </a:solidFill>
              </a:rPr>
              <a:t>Personalized travel package recommendation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AC3-D76C-4930-B0CE-0F02FAFD246D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>
                <a:solidFill>
                  <a:srgbClr val="775F55"/>
                </a:solidFill>
              </a:rPr>
              <a:t>4/1/2024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                                                                 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800" dirty="0">
              <a:solidFill>
                <a:schemeClr val="bg1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schemeClr val="bg1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实验课（三）</a:t>
            </a:r>
            <a:endParaRPr kumimoji="0" lang="en-US" altLang="zh-CN" sz="440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9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3494" y="5064457"/>
            <a:ext cx="6054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任务概述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dirty="0"/>
              <a:t>威斯康辛州乳腺癌数据集（</a:t>
            </a:r>
            <a:r>
              <a:rPr lang="en-US" altLang="zh-CN" dirty="0"/>
              <a:t>Breast Cancer Wisconsin Dataset</a:t>
            </a:r>
            <a:r>
              <a:rPr lang="zh-CN" altLang="en-US" dirty="0"/>
              <a:t>）最初由威斯康辛州医院的</a:t>
            </a:r>
            <a:r>
              <a:rPr lang="en-US" altLang="zh-CN" dirty="0"/>
              <a:t>Dr. William H. </a:t>
            </a:r>
            <a:r>
              <a:rPr lang="en-US" altLang="zh-CN" dirty="0" err="1"/>
              <a:t>Wolberg</a:t>
            </a:r>
            <a:r>
              <a:rPr lang="zh-CN" altLang="en-US" dirty="0"/>
              <a:t>收集得到，涵盖了从</a:t>
            </a:r>
            <a:r>
              <a:rPr lang="en-US" altLang="zh-CN" dirty="0"/>
              <a:t>569</a:t>
            </a:r>
            <a:r>
              <a:rPr lang="zh-CN" altLang="en-US" dirty="0"/>
              <a:t>个乳腺癌患者收集的肿瘤特征的测量值，以及相应肿瘤的诊断标签（良性，恶性）。现欲对该数据集进行探索性分析、可视化展示和简单的统计推断，请你按要求编写 </a:t>
            </a:r>
            <a:r>
              <a:rPr lang="en-US" altLang="zh-CN" dirty="0"/>
              <a:t>Python </a:t>
            </a:r>
            <a:r>
              <a:rPr lang="zh-CN" altLang="en-US" dirty="0"/>
              <a:t>代码实现任务列表中的内容。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3519A6-2BF5-41B0-892B-1355C6D10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09" y="3887809"/>
            <a:ext cx="10424581" cy="201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15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6847251" cy="496855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属性信息（具体请</a:t>
            </a:r>
            <a:r>
              <a:rPr lang="zh-CN" altLang="en-US" dirty="0"/>
              <a:t>查阅 </a:t>
            </a:r>
            <a:r>
              <a:rPr lang="en-US" altLang="zh-CN" dirty="0"/>
              <a:t>metadata </a:t>
            </a:r>
            <a:r>
              <a:rPr lang="zh-CN" altLang="en-US" dirty="0"/>
              <a:t>文件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患者的编号 </a:t>
            </a:r>
            <a:r>
              <a:rPr lang="en-US" altLang="zh-CN" dirty="0"/>
              <a:t>id</a:t>
            </a:r>
            <a:r>
              <a:rPr lang="zh-CN" altLang="en-US" dirty="0"/>
              <a:t>，患者的诊断结果 </a:t>
            </a:r>
            <a:r>
              <a:rPr lang="en-US" altLang="zh-CN" dirty="0"/>
              <a:t>diagnosis</a:t>
            </a:r>
          </a:p>
          <a:p>
            <a:pPr lvl="1"/>
            <a:r>
              <a:rPr lang="zh-CN" altLang="en-US" dirty="0"/>
              <a:t>基于图像结果，测量肿块细胞核的以下 </a:t>
            </a:r>
            <a:r>
              <a:rPr lang="en-US" altLang="zh-CN" dirty="0"/>
              <a:t>10 </a:t>
            </a:r>
            <a:r>
              <a:rPr lang="zh-CN" altLang="en-US" dirty="0"/>
              <a:t>个特征，这些特征测量的平均值 </a:t>
            </a:r>
            <a:r>
              <a:rPr lang="en-US" altLang="zh-CN" dirty="0"/>
              <a:t>(mean)</a:t>
            </a:r>
            <a:r>
              <a:rPr lang="zh-CN" altLang="en-US" dirty="0"/>
              <a:t>、标准差 </a:t>
            </a:r>
            <a:r>
              <a:rPr lang="en-US" altLang="zh-CN" dirty="0"/>
              <a:t>(se) </a:t>
            </a:r>
            <a:r>
              <a:rPr lang="zh-CN" altLang="en-US" dirty="0"/>
              <a:t>和最差（大）值 </a:t>
            </a:r>
            <a:r>
              <a:rPr lang="en-US" altLang="zh-CN" dirty="0"/>
              <a:t>(worst)</a:t>
            </a:r>
            <a:r>
              <a:rPr lang="zh-CN" altLang="en-US" dirty="0"/>
              <a:t> 被记录到数据集中：</a:t>
            </a:r>
            <a:endParaRPr lang="en-US" altLang="zh-CN" dirty="0"/>
          </a:p>
          <a:p>
            <a:pPr lvl="2"/>
            <a:r>
              <a:rPr lang="zh-CN" altLang="en-US" dirty="0"/>
              <a:t>半径 </a:t>
            </a:r>
            <a:r>
              <a:rPr lang="en-US" altLang="zh-CN" dirty="0"/>
              <a:t>radius </a:t>
            </a:r>
            <a:r>
              <a:rPr lang="zh-CN" altLang="en-US" dirty="0"/>
              <a:t>（从中心到周边点的距离平均值）</a:t>
            </a:r>
            <a:endParaRPr lang="en-US" altLang="zh-CN" dirty="0"/>
          </a:p>
          <a:p>
            <a:pPr lvl="2"/>
            <a:r>
              <a:rPr lang="zh-CN" altLang="en-US" dirty="0"/>
              <a:t>纹理 </a:t>
            </a:r>
            <a:r>
              <a:rPr lang="en-US" altLang="zh-CN" dirty="0"/>
              <a:t>texture </a:t>
            </a:r>
            <a:r>
              <a:rPr lang="zh-CN" altLang="en-US" dirty="0"/>
              <a:t>（灰度值的标准差）</a:t>
            </a:r>
            <a:endParaRPr lang="en-US" altLang="zh-CN" dirty="0"/>
          </a:p>
          <a:p>
            <a:pPr lvl="2"/>
            <a:r>
              <a:rPr lang="zh-CN" altLang="en-US" dirty="0"/>
              <a:t>周长 </a:t>
            </a:r>
            <a:r>
              <a:rPr lang="en-US" altLang="zh-CN" dirty="0"/>
              <a:t>perimeter</a:t>
            </a:r>
            <a:r>
              <a:rPr lang="zh-CN" altLang="en-US" dirty="0"/>
              <a:t>，面积 </a:t>
            </a:r>
            <a:r>
              <a:rPr lang="en-US" altLang="zh-CN" dirty="0"/>
              <a:t>area</a:t>
            </a:r>
          </a:p>
          <a:p>
            <a:pPr lvl="2"/>
            <a:r>
              <a:rPr lang="zh-CN" altLang="en-US" dirty="0"/>
              <a:t>平滑度 </a:t>
            </a:r>
            <a:r>
              <a:rPr lang="en-US" altLang="zh-CN" dirty="0"/>
              <a:t>smoothness </a:t>
            </a:r>
            <a:r>
              <a:rPr lang="zh-CN" altLang="en-US" dirty="0"/>
              <a:t>（半径长度的局部变化）</a:t>
            </a:r>
            <a:endParaRPr lang="en-US" altLang="zh-CN" dirty="0"/>
          </a:p>
          <a:p>
            <a:pPr lvl="2"/>
            <a:r>
              <a:rPr lang="zh-CN" altLang="en-US" dirty="0"/>
              <a:t>紧凑性 </a:t>
            </a:r>
            <a:r>
              <a:rPr lang="en-US" altLang="zh-CN" dirty="0"/>
              <a:t>compactness</a:t>
            </a:r>
            <a:r>
              <a:rPr lang="zh-CN" altLang="en-US" dirty="0"/>
              <a:t>（周长</a:t>
            </a:r>
            <a:r>
              <a:rPr lang="en-US" altLang="zh-CN" dirty="0"/>
              <a:t>^2/</a:t>
            </a:r>
            <a:r>
              <a:rPr lang="zh-CN" altLang="en-US" dirty="0"/>
              <a:t>面积</a:t>
            </a:r>
            <a:r>
              <a:rPr lang="en-US" altLang="zh-CN" dirty="0"/>
              <a:t>-1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凹度 </a:t>
            </a:r>
            <a:r>
              <a:rPr lang="en-US" altLang="zh-CN" dirty="0"/>
              <a:t>concavity</a:t>
            </a:r>
            <a:r>
              <a:rPr lang="zh-CN" altLang="en-US" dirty="0"/>
              <a:t>（轮廓凹入部分的严重程度）</a:t>
            </a:r>
            <a:endParaRPr lang="en-US" altLang="zh-CN" dirty="0"/>
          </a:p>
          <a:p>
            <a:pPr lvl="2"/>
            <a:r>
              <a:rPr lang="zh-CN" altLang="en-US" dirty="0"/>
              <a:t>凹点 </a:t>
            </a:r>
            <a:r>
              <a:rPr lang="en-US" altLang="zh-CN" dirty="0"/>
              <a:t>concave points</a:t>
            </a:r>
            <a:r>
              <a:rPr lang="zh-CN" altLang="en-US" dirty="0"/>
              <a:t>（轮廓凹度的数量）</a:t>
            </a:r>
            <a:endParaRPr lang="en-US" altLang="zh-CN" dirty="0"/>
          </a:p>
          <a:p>
            <a:pPr lvl="2"/>
            <a:r>
              <a:rPr lang="zh-CN" altLang="en-US" dirty="0"/>
              <a:t>对称性 </a:t>
            </a:r>
            <a:r>
              <a:rPr lang="en-US" altLang="zh-CN" dirty="0"/>
              <a:t>symmetry</a:t>
            </a:r>
            <a:r>
              <a:rPr lang="zh-CN" altLang="en-US" dirty="0"/>
              <a:t>，分形维数 </a:t>
            </a:r>
            <a:r>
              <a:rPr lang="en-US" altLang="zh-CN" dirty="0"/>
              <a:t>fractal dimension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073441-705E-43B8-A000-30F8F2261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205" y="1420368"/>
            <a:ext cx="3228899" cy="4968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50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50" y="1268760"/>
            <a:ext cx="11668906" cy="4968552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任务流程概括（具体请查阅文档）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基本的数据集读取、基本信息处理和探索性分析等操作（每个子任务使用一行代码完成）</a:t>
            </a:r>
            <a:endParaRPr lang="en-US" altLang="zh-CN" dirty="0"/>
          </a:p>
          <a:p>
            <a:pPr lvl="1"/>
            <a:r>
              <a:rPr lang="zh-CN" altLang="en-US" dirty="0"/>
              <a:t>数据可视化分析（频率直方图、散点图、相关系数矩阵热力图等）</a:t>
            </a:r>
            <a:endParaRPr lang="en-US" altLang="zh-CN" dirty="0"/>
          </a:p>
          <a:p>
            <a:pPr lvl="1"/>
            <a:r>
              <a:rPr lang="zh-CN" altLang="en-US" dirty="0"/>
              <a:t>简单的回归参数估计、数据降维与假设检验（多项式回归、主成分分析、两样本 </a:t>
            </a:r>
            <a:r>
              <a:rPr lang="en-US" altLang="zh-CN" dirty="0"/>
              <a:t>t </a:t>
            </a:r>
            <a:r>
              <a:rPr lang="zh-CN" altLang="en-US" dirty="0"/>
              <a:t>检验）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846625-697B-4774-A1CC-AFB48D43A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88" y="3193869"/>
            <a:ext cx="8242223" cy="3224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4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A239-B8B3-3F11-AF19-A5CDCEC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1E37-B789-C7A1-19C0-2B554EC42A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660914" cy="4968552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注意事项</a:t>
            </a:r>
            <a:endParaRPr lang="en-US" altLang="zh-CN" dirty="0"/>
          </a:p>
          <a:p>
            <a:pPr lvl="1"/>
            <a:r>
              <a:rPr lang="zh-CN" altLang="en-US" dirty="0"/>
              <a:t>本实验可使用的外部库为 </a:t>
            </a:r>
            <a:r>
              <a:rPr lang="en-US" altLang="zh-CN" dirty="0"/>
              <a:t>pandas, </a:t>
            </a:r>
            <a:r>
              <a:rPr lang="en-US" altLang="zh-CN" dirty="0" err="1"/>
              <a:t>numpy</a:t>
            </a:r>
            <a:r>
              <a:rPr lang="en-US" altLang="zh-CN" dirty="0"/>
              <a:t>, matplotlib </a:t>
            </a:r>
            <a:r>
              <a:rPr lang="zh-CN" altLang="en-US" dirty="0"/>
              <a:t>和 </a:t>
            </a:r>
            <a:r>
              <a:rPr lang="en-US" altLang="zh-CN" dirty="0" err="1"/>
              <a:t>scipy</a:t>
            </a:r>
            <a:r>
              <a:rPr lang="zh-CN" altLang="en-US" dirty="0"/>
              <a:t>，请按任务要求使用。</a:t>
            </a:r>
            <a:endParaRPr lang="en-US" altLang="zh-CN" dirty="0"/>
          </a:p>
          <a:p>
            <a:pPr lvl="1"/>
            <a:r>
              <a:rPr lang="zh-CN" altLang="en-US" dirty="0"/>
              <a:t>数据文件</a:t>
            </a:r>
            <a:r>
              <a:rPr lang="en-US" altLang="zh-CN" dirty="0"/>
              <a:t> data.csv </a:t>
            </a:r>
            <a:r>
              <a:rPr lang="zh-CN" altLang="en-US" dirty="0"/>
              <a:t>和 </a:t>
            </a:r>
            <a:r>
              <a:rPr lang="en-US" altLang="zh-CN" dirty="0"/>
              <a:t>metadata.txt </a:t>
            </a:r>
            <a:r>
              <a:rPr lang="zh-CN" altLang="en-US" dirty="0"/>
              <a:t>将在实验布置后发布于 </a:t>
            </a:r>
            <a:r>
              <a:rPr lang="en-US" altLang="zh-CN" dirty="0"/>
              <a:t>QQ </a:t>
            </a:r>
            <a:r>
              <a:rPr lang="zh-CN" altLang="en-US" dirty="0"/>
              <a:t>群内供大家下载。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 err="1"/>
              <a:t>Jupyter</a:t>
            </a:r>
            <a:r>
              <a:rPr lang="en-US" altLang="zh-CN" dirty="0"/>
              <a:t> notebook </a:t>
            </a:r>
            <a:r>
              <a:rPr lang="zh-CN" altLang="en-US" dirty="0"/>
              <a:t>中完成代码编写任务后，请在保存代码的同时保留每个 </a:t>
            </a:r>
            <a:r>
              <a:rPr lang="en-US" altLang="zh-CN" dirty="0"/>
              <a:t>cell </a:t>
            </a:r>
            <a:r>
              <a:rPr lang="zh-CN" altLang="en-US" dirty="0"/>
              <a:t>运行的输出结果（文本、图表等），代码无需保留在实验报告中。</a:t>
            </a:r>
          </a:p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en-US" altLang="zh-CN" dirty="0"/>
              <a:t>Kaggle </a:t>
            </a:r>
            <a:r>
              <a:rPr lang="zh-CN" altLang="en-US" dirty="0"/>
              <a:t>数据挖掘与预测竞赛平台网站：</a:t>
            </a:r>
            <a:r>
              <a:rPr lang="en-US" altLang="zh-CN" dirty="0"/>
              <a:t>https://www.kaggle.com/</a:t>
            </a:r>
          </a:p>
          <a:p>
            <a:pPr lvl="1"/>
            <a:r>
              <a:rPr lang="zh-CN" altLang="en-US" dirty="0"/>
              <a:t>数据分析库 </a:t>
            </a:r>
            <a:r>
              <a:rPr lang="en-US" altLang="zh-CN" dirty="0"/>
              <a:t>pandas </a:t>
            </a:r>
            <a:r>
              <a:rPr lang="zh-CN" altLang="en-US" dirty="0"/>
              <a:t>官方网站：</a:t>
            </a:r>
            <a:r>
              <a:rPr lang="en-US" altLang="zh-CN" dirty="0"/>
              <a:t>https://pandas.pydata.org/</a:t>
            </a:r>
          </a:p>
          <a:p>
            <a:pPr lvl="1"/>
            <a:r>
              <a:rPr lang="zh-CN" altLang="en-US" dirty="0"/>
              <a:t>科学计算库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官方网站：</a:t>
            </a:r>
            <a:r>
              <a:rPr lang="en-US" altLang="zh-CN" dirty="0"/>
              <a:t>https://numpy.org/</a:t>
            </a:r>
          </a:p>
          <a:p>
            <a:pPr lvl="1"/>
            <a:r>
              <a:rPr lang="zh-CN" altLang="en-US" dirty="0"/>
              <a:t>数据可视化库 </a:t>
            </a:r>
            <a:r>
              <a:rPr lang="en-US" altLang="zh-CN" dirty="0"/>
              <a:t>matplotlib </a:t>
            </a:r>
            <a:r>
              <a:rPr lang="zh-CN" altLang="en-US" dirty="0"/>
              <a:t>官方网站：</a:t>
            </a:r>
            <a:r>
              <a:rPr lang="en-US" altLang="zh-CN" dirty="0"/>
              <a:t>https://matplotlib.org/</a:t>
            </a:r>
          </a:p>
          <a:p>
            <a:pPr lvl="1"/>
            <a:r>
              <a:rPr lang="zh-CN" altLang="en-US" dirty="0"/>
              <a:t>科学计算库 </a:t>
            </a:r>
            <a:r>
              <a:rPr lang="en-US" altLang="zh-CN" dirty="0" err="1"/>
              <a:t>scipy</a:t>
            </a:r>
            <a:r>
              <a:rPr lang="en-US" altLang="zh-CN" dirty="0"/>
              <a:t> </a:t>
            </a:r>
            <a:r>
              <a:rPr lang="zh-CN" altLang="en-US" dirty="0"/>
              <a:t>官方网站：</a:t>
            </a:r>
            <a:r>
              <a:rPr lang="en-US" altLang="zh-CN" dirty="0"/>
              <a:t>https://docs.scipy.org/doc/scipy/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59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实验三：威斯康辛州乳腺癌数据集探索与分析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  <a:endParaRPr lang="en-US" altLang="zh-CN" dirty="0"/>
          </a:p>
          <a:p>
            <a:pPr lvl="1"/>
            <a:r>
              <a:rPr lang="zh-CN" altLang="en-US" dirty="0"/>
              <a:t>请阅读文档文件 </a:t>
            </a:r>
            <a:r>
              <a:rPr lang="en-US" altLang="zh-CN" dirty="0"/>
              <a:t>exp3.pdf</a:t>
            </a:r>
            <a:r>
              <a:rPr lang="zh-CN" altLang="en-US" dirty="0"/>
              <a:t>，按要求完成实验，将代码文件命名为 </a:t>
            </a:r>
            <a:r>
              <a:rPr lang="en-US" altLang="zh-CN" dirty="0" err="1"/>
              <a:t>run.ipynb</a:t>
            </a:r>
            <a:r>
              <a:rPr lang="zh-CN" altLang="en-US" dirty="0"/>
              <a:t>，实验报告命名为</a:t>
            </a:r>
            <a:r>
              <a:rPr lang="en-US" altLang="zh-CN" dirty="0"/>
              <a:t>report.pdf</a:t>
            </a:r>
            <a:r>
              <a:rPr lang="zh-CN" altLang="en-US" dirty="0"/>
              <a:t>，将二者和生成的</a:t>
            </a:r>
            <a:r>
              <a:rPr lang="en-US" altLang="zh-CN" dirty="0"/>
              <a:t> json </a:t>
            </a:r>
            <a:r>
              <a:rPr lang="zh-CN" altLang="en-US" dirty="0"/>
              <a:t>文件打包成一个压缩文件后发送到指定邮箱。</a:t>
            </a:r>
            <a:endParaRPr lang="en-US" altLang="zh-CN" dirty="0"/>
          </a:p>
          <a:p>
            <a:pPr lvl="1"/>
            <a:r>
              <a:rPr lang="zh-CN" altLang="en-US" dirty="0"/>
              <a:t>压缩文件命名格式：姓名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_exp3.zip</a:t>
            </a:r>
          </a:p>
          <a:p>
            <a:pPr lvl="1"/>
            <a:r>
              <a:rPr lang="zh-CN" altLang="en-US" dirty="0"/>
              <a:t>邮件标题：姓名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_exp3</a:t>
            </a:r>
          </a:p>
          <a:p>
            <a:pPr lvl="1"/>
            <a:r>
              <a:rPr lang="zh-CN" altLang="en-US" dirty="0"/>
              <a:t>邮箱地址：</a:t>
            </a:r>
            <a:r>
              <a:rPr lang="en-US" altLang="zh-CN" dirty="0"/>
              <a:t>ustc_AD2024@163.com</a:t>
            </a:r>
          </a:p>
          <a:p>
            <a:pPr lvl="1"/>
            <a:r>
              <a:rPr lang="zh-CN" altLang="en-US" dirty="0"/>
              <a:t>截止日期：</a:t>
            </a:r>
            <a:r>
              <a:rPr lang="en-US" altLang="zh-CN" dirty="0">
                <a:solidFill>
                  <a:srgbClr val="FF0000"/>
                </a:solidFill>
              </a:rPr>
              <a:t>2024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28</a:t>
            </a:r>
            <a:r>
              <a:rPr lang="zh-CN" altLang="en-US" dirty="0">
                <a:solidFill>
                  <a:srgbClr val="FF0000"/>
                </a:solidFill>
              </a:rPr>
              <a:t>日 </a:t>
            </a:r>
            <a:r>
              <a:rPr lang="en-US" altLang="zh-CN" dirty="0">
                <a:solidFill>
                  <a:srgbClr val="FF0000"/>
                </a:solidFill>
              </a:rPr>
              <a:t>22:00</a:t>
            </a:r>
          </a:p>
          <a:p>
            <a:r>
              <a:rPr lang="zh-CN" altLang="en-US" dirty="0"/>
              <a:t>评分标准</a:t>
            </a:r>
            <a:endParaRPr lang="en-US" altLang="zh-CN" dirty="0"/>
          </a:p>
          <a:p>
            <a:pPr lvl="1"/>
            <a:r>
              <a:rPr lang="zh-CN" altLang="en-US" dirty="0"/>
              <a:t>代码是否按照文档说明完成了各任务要求，是否简洁美观，是否可运行复现</a:t>
            </a:r>
            <a:endParaRPr lang="en-US" altLang="zh-CN" dirty="0"/>
          </a:p>
          <a:p>
            <a:pPr lvl="1"/>
            <a:r>
              <a:rPr lang="zh-CN" altLang="en-US" dirty="0"/>
              <a:t>实验报告是否涵盖了所有要求内容，格式是否规范，步骤是否清晰，结论是否合理</a:t>
            </a:r>
            <a:endParaRPr lang="en-US" altLang="zh-CN" dirty="0"/>
          </a:p>
          <a:p>
            <a:pPr lvl="1"/>
            <a:r>
              <a:rPr lang="zh-CN" altLang="en-US" dirty="0"/>
              <a:t>提交是否在截止日期之前完成，并符合提交规范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239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4b16dba-91d4-4dff-941c-60d6ae7bd03f"/>
  <p:tag name="COMMONDATA" val="eyJoZGlkIjoiOWU5NWE2ZGMwMDkwMTA5Yzk4ODYxNTJlZmExYWM1NzMifQ==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691</Words>
  <Application>Microsoft Office PowerPoint</Application>
  <PresentationFormat>宽屏</PresentationFormat>
  <Paragraphs>56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-apple-system</vt:lpstr>
      <vt:lpstr>等线</vt:lpstr>
      <vt:lpstr>华文新魏</vt:lpstr>
      <vt:lpstr>宋体</vt:lpstr>
      <vt:lpstr>Arial</vt:lpstr>
      <vt:lpstr>Arial Black</vt:lpstr>
      <vt:lpstr>Calibri</vt:lpstr>
      <vt:lpstr>Calibri Light</vt:lpstr>
      <vt:lpstr>Palatino Linotype</vt:lpstr>
      <vt:lpstr>Times New Roman</vt:lpstr>
      <vt:lpstr>Tw Cen MT</vt:lpstr>
      <vt:lpstr>Wingdings</vt:lpstr>
      <vt:lpstr>Wingdings 2</vt:lpstr>
      <vt:lpstr>HDOfficeLightV0</vt:lpstr>
      <vt:lpstr>1_HDOfficeLightV0</vt:lpstr>
      <vt:lpstr>中性</vt:lpstr>
      <vt:lpstr>Office 主题</vt:lpstr>
      <vt:lpstr>1_Median</vt:lpstr>
      <vt:lpstr>PowerPoint 演示文稿</vt:lpstr>
      <vt:lpstr>实验三：威斯康辛州乳腺癌数据集探索与分析</vt:lpstr>
      <vt:lpstr>实验三：威斯康辛州乳腺癌数据集探索与分析</vt:lpstr>
      <vt:lpstr>实验三：威斯康辛州乳腺癌数据集探索与分析</vt:lpstr>
      <vt:lpstr>实验三：威斯康辛州乳腺癌数据集探索与分析</vt:lpstr>
      <vt:lpstr>实验三：威斯康辛州乳腺癌数据集探索与分析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垠</dc:creator>
  <cp:lastModifiedBy>Qingyang Mao</cp:lastModifiedBy>
  <cp:revision>293</cp:revision>
  <dcterms:created xsi:type="dcterms:W3CDTF">2020-09-16T10:56:00Z</dcterms:created>
  <dcterms:modified xsi:type="dcterms:W3CDTF">2024-04-01T15:24:42Z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B893E0F457994956AAD1A3E823B98788_12</vt:lpwstr>
  </property>
  <property fmtid="{D5CDD505-2E9C-101B-9397-08002B2CF9AE}" pid="3" name="KSOProductBuildVer">
    <vt:lpwstr>2052-11.1.0.14036</vt:lpwstr>
  </property>
</Properties>
</file>