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0" r:id="rId8"/>
    <p:sldId id="265" r:id="rId9"/>
    <p:sldId id="273" r:id="rId10"/>
    <p:sldId id="272" r:id="rId11"/>
    <p:sldId id="266" r:id="rId12"/>
    <p:sldId id="27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0704" autoAdjust="0"/>
  </p:normalViewPr>
  <p:slideViewPr>
    <p:cSldViewPr snapToGrid="0">
      <p:cViewPr varScale="1">
        <p:scale>
          <a:sx n="76" d="100"/>
          <a:sy n="76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0BC660B-DCB2-4875-B841-724B4C27D93C}" type="datetime1">
              <a:rPr lang="zh-CN" altLang="en-US" smtClean="0"/>
              <a:t>2024/6/19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70C9B6F8-30FC-42EA-B7C8-07647A6E6ACB}" type="datetime1">
              <a:rPr lang="en-US" altLang="zh-CN" smtClean="0"/>
              <a:pPr/>
              <a:t>6/19/2024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2289C57-55D7-40A4-A101-E74FAC7A092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5476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295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853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7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4530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0433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20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dirty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altLang="zh-CN" dirty="0"/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直接连接符​​(S)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zh-CN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lvl="1"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2" name="图片占位符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3" name="图片占位符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805179"/>
            <a:ext cx="4941771" cy="112220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图书管理系统汇报</a:t>
            </a:r>
            <a:endParaRPr 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257478"/>
            <a:ext cx="4941770" cy="734397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汇报者：高茂航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rtl="0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设计者：高茂航、李宇湘</a:t>
            </a:r>
            <a:endParaRPr 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 fontScale="92500" lnSpcReduction="20000"/>
          </a:bodyPr>
          <a:lstStyle>
            <a:defPPr>
              <a:defRPr lang="zh-CN"/>
            </a:defPPr>
          </a:lstStyle>
          <a:p>
            <a:pPr rtl="0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需求分析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rtl="0"/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图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rtl="0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功能运作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rtl="0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待完成功能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rtl="0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页面展示</a:t>
            </a:r>
            <a:endParaRPr 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826EEA40-0F74-4882-B693-394518E9EB57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84364"/>
            <a:ext cx="4640943" cy="1135565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需求分析</a:t>
            </a:r>
            <a:endParaRPr 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79762" y="1576942"/>
            <a:ext cx="2141764" cy="51435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信息需求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470" y="2656927"/>
            <a:ext cx="2743200" cy="514350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功能需求：读者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1120" y="3725963"/>
            <a:ext cx="2743200" cy="514350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>
              <a:lnSpc>
                <a:spcPct val="7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功能需求：管理员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读者的相关信息、管理员的相关信息、图书馆的相关信息、书籍的相关信息以及各种功能实现的记录。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注册、登录、查询、借书、还书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692307" cy="101084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注册、登录、查询、入库、出库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3F0ACE89-F059-4576-A721-E35137D75755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3</a:t>
            </a:fld>
            <a:endParaRPr 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E9C7C5-8F19-4B69-8C31-C873EBC4748A}"/>
              </a:ext>
            </a:extLst>
          </p:cNvPr>
          <p:cNvSpPr txBox="1"/>
          <p:nvPr/>
        </p:nvSpPr>
        <p:spPr>
          <a:xfrm>
            <a:off x="3158669" y="4794999"/>
            <a:ext cx="104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TKaiti" panose="02010600040101010101" pitchFamily="2" charset="-122"/>
                <a:ea typeface="STKaiti" panose="02010600040101010101" pitchFamily="2" charset="-122"/>
              </a:rPr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E8B1E8-2A73-418F-A146-415FCB98348E}"/>
              </a:ext>
            </a:extLst>
          </p:cNvPr>
          <p:cNvSpPr txBox="1"/>
          <p:nvPr/>
        </p:nvSpPr>
        <p:spPr>
          <a:xfrm>
            <a:off x="5998866" y="4828224"/>
            <a:ext cx="432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Python B/S: </a:t>
            </a:r>
            <a:r>
              <a:rPr lang="en-US" altLang="zh-CN" sz="2000" b="1" dirty="0" err="1">
                <a:latin typeface="STKaiti" panose="02010600040101010101" pitchFamily="2" charset="-122"/>
                <a:ea typeface="STKaiti" panose="02010600040101010101" pitchFamily="2" charset="-122"/>
              </a:rPr>
              <a:t>Django+bootstrap</a:t>
            </a:r>
            <a:endParaRPr lang="zh-CN" altLang="en-US" sz="20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00A05285-1A2B-478F-9DCC-32949C4C4A66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4</a:t>
            </a:fld>
            <a:endParaRPr 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ED1213-ECB9-2F2B-CE45-C0A7F358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3633763" y="545910"/>
            <a:ext cx="5077035" cy="539769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6A8637F9-5F83-BDD4-5203-C7DED0FF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315" y="545910"/>
            <a:ext cx="2895600" cy="13255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ER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3051CB92-9C14-493D-95BC-D036DF82D80C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CADA9C-6A98-1221-84B9-C7F1083A2313}"/>
              </a:ext>
            </a:extLst>
          </p:cNvPr>
          <p:cNvSpPr txBox="1"/>
          <p:nvPr/>
        </p:nvSpPr>
        <p:spPr>
          <a:xfrm>
            <a:off x="5256664" y="2533751"/>
            <a:ext cx="609713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读者或管理员注册和登录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注册是一个向读者或者管理员表中添加元组的过程，由读者或管理员自行填写相关信息，编号由系统自动分配。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登录即查询用户输入编号和密码是否匹配，如果匹配则进入登录成功的页面。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查询书籍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根据用户输入的信息在馆藏书籍表中查询，页面显示查询结果。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4C26168-ED76-45AF-49D8-0C8916F1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62" y="684324"/>
            <a:ext cx="4640943" cy="1289259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功能运作</a:t>
            </a:r>
            <a:endParaRPr 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3E2630D2-D73D-4D02-BBC1-2018AF197D97}" type="datetime1">
              <a:rPr lang="zh-CN" altLang="en-US" smtClean="0"/>
              <a:t>2024/6/19</a:t>
            </a:fld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CADA9C-6A98-1221-84B9-C7F1083A2313}"/>
              </a:ext>
            </a:extLst>
          </p:cNvPr>
          <p:cNvSpPr txBox="1"/>
          <p:nvPr/>
        </p:nvSpPr>
        <p:spPr>
          <a:xfrm>
            <a:off x="5256664" y="2360292"/>
            <a:ext cx="60971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借书及还书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当所借书籍在馆藏书籍中存在时，向借阅记录表加入相应元组，同时修改馆藏书籍的累计借阅次数和馆藏的可借数目完成借书。还书时修改相应借阅记录和馆藏的可借数目完成还书。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入库或出库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如果是入新书就是在书目表里加上一行（旧书就不用。出库就是处理图书表，如果出库全部的书，就在书目表里删去这本书。</a:t>
            </a:r>
            <a:endParaRPr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4C26168-ED76-45AF-49D8-0C8916F1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62" y="684324"/>
            <a:ext cx="4640943" cy="1289259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功能运作</a:t>
            </a:r>
            <a:endParaRPr 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36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5D0D9253-F620-8E73-DDEB-ADBC671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待完成功能</a:t>
            </a:r>
            <a:endParaRPr 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F1DCB78-C194-4858-B6B7-C9A8EDBEF55E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7</a:t>
            </a:fld>
            <a:endParaRPr 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979ED-1B30-845E-D0A6-CC5C78DF757D}"/>
              </a:ext>
            </a:extLst>
          </p:cNvPr>
          <p:cNvSpPr txBox="1"/>
          <p:nvPr/>
        </p:nvSpPr>
        <p:spPr>
          <a:xfrm>
            <a:off x="4528457" y="2751589"/>
            <a:ext cx="57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增强页面交互性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增加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评书功能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E31FE74-7E74-4ADD-8122-3B2FBA9F60BB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D0D9253-F620-8E73-DDEB-ADBC671B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98974"/>
            <a:ext cx="4640943" cy="1289259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页面展示</a:t>
            </a:r>
            <a:endParaRPr lang="zh-CN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E566BD1B-D7C3-43D7-BA1B-5EA33909433D}" type="datetime1">
              <a:rPr lang="zh-CN" altLang="en-US" smtClean="0"/>
              <a:t>2024/6/19</a:t>
            </a:fld>
            <a:endParaRPr 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1_TF67328976_Win32.potx" id="{AF683CC7-D6C5-4CF2-A21B-639758852ED4}" vid="{D7B1B28E-3F21-4258-94CE-F12E4F8FEE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385</TotalTime>
  <Words>310</Words>
  <Application>Microsoft Office PowerPoint</Application>
  <PresentationFormat>宽屏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 UI</vt:lpstr>
      <vt:lpstr>华文仿宋</vt:lpstr>
      <vt:lpstr>华文楷体</vt:lpstr>
      <vt:lpstr>华文楷体</vt:lpstr>
      <vt:lpstr>华文行楷</vt:lpstr>
      <vt:lpstr>Arial</vt:lpstr>
      <vt:lpstr>Cambria</vt:lpstr>
      <vt:lpstr>Wingdings</vt:lpstr>
      <vt:lpstr>Office 主题</vt:lpstr>
      <vt:lpstr>图书管理系统汇报</vt:lpstr>
      <vt:lpstr>目录</vt:lpstr>
      <vt:lpstr>需求分析</vt:lpstr>
      <vt:lpstr>ER图</vt:lpstr>
      <vt:lpstr>功能运作</vt:lpstr>
      <vt:lpstr>功能运作</vt:lpstr>
      <vt:lpstr>待完成功能</vt:lpstr>
      <vt:lpstr>页面展示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图书管理系统汇报</dc:title>
  <dc:creator>宇湘 李</dc:creator>
  <cp:lastModifiedBy>茂航 高</cp:lastModifiedBy>
  <cp:revision>6</cp:revision>
  <dcterms:created xsi:type="dcterms:W3CDTF">2024-06-18T15:56:39Z</dcterms:created>
  <dcterms:modified xsi:type="dcterms:W3CDTF">2024-06-19T08:40:17Z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