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300" y="114"/>
      </p:cViewPr>
      <p:guideLst>
        <p:guide orient="horz" pos="30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DD736-01ED-4AFF-9C4B-C742CC2C5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673EF-E874-4B82-AB88-7F2101955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18245-DEA9-4CA7-8C88-9106E4C00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56C4-1C30-450C-B61A-DB10CCD4D096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71F3E-5CD3-4000-A36B-FD906FB86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3D371-5698-47A1-AB0A-6D4A4C6D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B807E-EC16-46A6-B396-E91C8E0B8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4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B896-EABF-4466-92D0-05DFE20A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056D6-F426-421C-9ED9-7B50A3684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155E4-2CFE-4FF4-BF4B-47D3718AA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56C4-1C30-450C-B61A-DB10CCD4D096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6D3BE-581B-4835-84F7-8125BD03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884BC-6DDC-47BC-BA1E-CEB7DE35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B807E-EC16-46A6-B396-E91C8E0B8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E865F5-42E2-4D54-81DC-AA1F33A0E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261BC-516A-4896-AFC2-C8B6C1BED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A5EE6-A287-45EE-83B1-9A68463C6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56C4-1C30-450C-B61A-DB10CCD4D096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2C95C-0EB4-49E2-BE62-960FA83E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528C4-C9F7-488F-8484-482A14CF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B807E-EC16-46A6-B396-E91C8E0B8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7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DB37-C1B3-4BBE-8122-D0FEF162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65402-867F-4512-B80C-32B64D57A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EAB23-ADAE-49EE-B263-FCF804D5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56C4-1C30-450C-B61A-DB10CCD4D096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7706B-36A5-430F-89DB-D0FCC112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41D75-B668-4F7E-B526-82D07DAA3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B807E-EC16-46A6-B396-E91C8E0B8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8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53C5-D7DD-4A41-9C87-B39016797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50DFD-FCAF-46E4-AF3F-2A87B7716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B73F4-9F43-427D-838C-80FF4FFF4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56C4-1C30-450C-B61A-DB10CCD4D096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F79B9-8698-491E-BE0C-977F81C68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3A671-CD6B-4BF5-ACDC-6813E2E0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B807E-EC16-46A6-B396-E91C8E0B8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8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9947-FB68-45AC-A3F4-3B9B6B27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29937-DF4D-4819-93BA-A725D544D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8B7DE-7185-4313-90D5-D2BD9C808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ED4DE-C915-4DDB-A458-E135FB00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56C4-1C30-450C-B61A-DB10CCD4D096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0E71E-6B96-407D-B14D-55A6CB479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83B91-5FBD-494F-AE40-AA3435AE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B807E-EC16-46A6-B396-E91C8E0B8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8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92EF6-A004-43FD-A394-96A0611ED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B8C71-A883-455B-B129-DB5E65FFF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BE777-461C-4646-871F-4F5E7BC11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89C7B-C69D-4477-BB19-D192A27B6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D2CDA-C6F1-4133-B2CB-3AA57CE1F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9C429C-0383-413D-B76B-5B6E494A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56C4-1C30-450C-B61A-DB10CCD4D096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98CEBF-ADCA-4E99-9348-92970922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C07F86-5187-4282-8CDD-656BC6D2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B807E-EC16-46A6-B396-E91C8E0B8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8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9A83-53C4-4991-8BBE-1932A46A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BEE24F-61A6-47DB-8B35-F4D9CA5C4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56C4-1C30-450C-B61A-DB10CCD4D096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294CDB-0C48-486F-8189-BD3C0FB6C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01D00-FA77-4888-80AF-EFA52A024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B807E-EC16-46A6-B396-E91C8E0B8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6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21D4C-543D-46C3-8B4D-90DAF3045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56C4-1C30-450C-B61A-DB10CCD4D096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6597DF-08FB-46DE-95B9-292CFF5C9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581E1-4A3C-4D9B-961B-8DFF7A953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B807E-EC16-46A6-B396-E91C8E0B8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9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ACF3-3AE3-4C6D-BAC6-05B185C2C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24479-E7BD-466F-A483-CC5B18709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AF492-06D4-446B-B903-610D47D35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D3EBA-DD9A-4907-9CF5-14A972805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56C4-1C30-450C-B61A-DB10CCD4D096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DA799-996A-4CE9-A7C3-40573A01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6BB18-F8C4-40C5-A4DA-9CA33BD8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B807E-EC16-46A6-B396-E91C8E0B8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3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7554C-F7B6-4BB3-AFFC-4BF2F3DF0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8FFEF5-7FDD-453B-BD42-887972E81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4696E-6B5E-49C1-A438-DB6AA3FD4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C448F-BB84-4022-9437-19D5A5E50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56C4-1C30-450C-B61A-DB10CCD4D096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BF9CD-FE9C-487A-8859-FB7FB97F9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B44D9-CBCF-4A46-8744-AE2EE798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B807E-EC16-46A6-B396-E91C8E0B8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4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A3D037-D942-4066-B39F-F9824D784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B894B-2B48-4DA1-B26C-9A84D832A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87FD-D0AB-4E1B-AF56-562F19B54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F56C4-1C30-450C-B61A-DB10CCD4D096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AC198-E03C-48E1-84BA-0F7EAB71A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01AAB-AE0C-45A0-805B-30575E7D5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B807E-EC16-46A6-B396-E91C8E0B8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3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BDCABE94-85F7-4157-94AB-98FFA6189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77" y="1477682"/>
            <a:ext cx="1303666" cy="11714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50C4AE3-F433-4619-8937-52861ACEF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660" y="1477165"/>
            <a:ext cx="1222876" cy="11714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12F361-3483-4BF7-AD4D-1527DF05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97" y="537932"/>
            <a:ext cx="1303666" cy="103558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E3BA3D9-6C87-480A-AE70-1A855280B5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1320" y="537196"/>
            <a:ext cx="1222876" cy="103558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4009193-DB49-4305-ADF4-3FF7A41251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8011" y="1476020"/>
            <a:ext cx="1222876" cy="117146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F8444B9-5ED8-40A7-930C-D3D5CB8DDF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7058" y="537196"/>
            <a:ext cx="1222876" cy="103558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5D5AD56-9750-4EDA-B0F6-4D69185D59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1410" y="1476609"/>
            <a:ext cx="1222876" cy="117146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E3DA7E3-DFC7-40B3-8F00-682FFED01E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9854" y="1480517"/>
            <a:ext cx="1222876" cy="117146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64B67A7-9AC6-4E50-B41E-5EC327EB5F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03449" y="537196"/>
            <a:ext cx="1222876" cy="103558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61FE357-BDA6-42B7-AF39-DAB4EDBD5B7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33516" y="538604"/>
            <a:ext cx="1222876" cy="103558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415F15A-E334-485B-B245-4AF79E07CCB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58298" y="1479109"/>
            <a:ext cx="1222876" cy="117146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F5BD3AD-20BD-47C1-9134-103A2842632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58298" y="537196"/>
            <a:ext cx="1222876" cy="103558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2F0647E-5BAA-418D-A5C6-3AE2E8100D4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86742" y="1476020"/>
            <a:ext cx="1222876" cy="117146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36AF62E-4F35-44D2-AD5A-516582EB3F7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86113" y="537196"/>
            <a:ext cx="1222876" cy="1035588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6F1EF3-04D9-4429-9941-840B8171ACAA}"/>
              </a:ext>
            </a:extLst>
          </p:cNvPr>
          <p:cNvCxnSpPr/>
          <p:nvPr/>
        </p:nvCxnSpPr>
        <p:spPr>
          <a:xfrm>
            <a:off x="802810" y="2770226"/>
            <a:ext cx="10684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1C55F77-C15C-4AE6-9B8F-0DEDBB8C9247}"/>
              </a:ext>
            </a:extLst>
          </p:cNvPr>
          <p:cNvSpPr txBox="1"/>
          <p:nvPr/>
        </p:nvSpPr>
        <p:spPr>
          <a:xfrm>
            <a:off x="743480" y="2631726"/>
            <a:ext cx="66075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CD150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4CF4841-1DF5-4136-944B-99492537F786}"/>
              </a:ext>
            </a:extLst>
          </p:cNvPr>
          <p:cNvCxnSpPr/>
          <p:nvPr/>
        </p:nvCxnSpPr>
        <p:spPr>
          <a:xfrm>
            <a:off x="1933405" y="2768451"/>
            <a:ext cx="10684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F064EEE-6A6A-41A5-AFA7-49D663EC7EA2}"/>
              </a:ext>
            </a:extLst>
          </p:cNvPr>
          <p:cNvSpPr txBox="1"/>
          <p:nvPr/>
        </p:nvSpPr>
        <p:spPr>
          <a:xfrm>
            <a:off x="1874075" y="2629951"/>
            <a:ext cx="57579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CD48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BCD4662-B7BA-40CA-AB21-380E667783DA}"/>
              </a:ext>
            </a:extLst>
          </p:cNvPr>
          <p:cNvCxnSpPr/>
          <p:nvPr/>
        </p:nvCxnSpPr>
        <p:spPr>
          <a:xfrm>
            <a:off x="3079951" y="2771993"/>
            <a:ext cx="10684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F68042F-68A9-4EDB-B84C-4F2A1F062499}"/>
              </a:ext>
            </a:extLst>
          </p:cNvPr>
          <p:cNvSpPr txBox="1"/>
          <p:nvPr/>
        </p:nvSpPr>
        <p:spPr>
          <a:xfrm>
            <a:off x="3020621" y="2633493"/>
            <a:ext cx="66075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CD229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37D4F58-EC79-4E91-A6F4-ADD8946433F2}"/>
              </a:ext>
            </a:extLst>
          </p:cNvPr>
          <p:cNvCxnSpPr/>
          <p:nvPr/>
        </p:nvCxnSpPr>
        <p:spPr>
          <a:xfrm>
            <a:off x="4208395" y="2770095"/>
            <a:ext cx="10684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FB83EFA-B923-44B1-9A6D-8F9A2B32E62B}"/>
              </a:ext>
            </a:extLst>
          </p:cNvPr>
          <p:cNvSpPr txBox="1"/>
          <p:nvPr/>
        </p:nvSpPr>
        <p:spPr>
          <a:xfrm>
            <a:off x="4149065" y="2631595"/>
            <a:ext cx="66075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CD244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3DAA8AB-0A0B-49E0-9C32-B2133CA55D5B}"/>
              </a:ext>
            </a:extLst>
          </p:cNvPr>
          <p:cNvCxnSpPr/>
          <p:nvPr/>
        </p:nvCxnSpPr>
        <p:spPr>
          <a:xfrm>
            <a:off x="5338990" y="2768320"/>
            <a:ext cx="10684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73B0071-6B83-463C-9320-D4B435595D59}"/>
              </a:ext>
            </a:extLst>
          </p:cNvPr>
          <p:cNvSpPr txBox="1"/>
          <p:nvPr/>
        </p:nvSpPr>
        <p:spPr>
          <a:xfrm>
            <a:off x="5279660" y="2629820"/>
            <a:ext cx="57579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CD84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3B3E7C4-591A-437A-928F-DCBA4B964F0C}"/>
              </a:ext>
            </a:extLst>
          </p:cNvPr>
          <p:cNvCxnSpPr/>
          <p:nvPr/>
        </p:nvCxnSpPr>
        <p:spPr>
          <a:xfrm>
            <a:off x="6485536" y="2771862"/>
            <a:ext cx="10684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A50C206-C334-4A0F-8D2F-E245249DE0CF}"/>
              </a:ext>
            </a:extLst>
          </p:cNvPr>
          <p:cNvSpPr txBox="1"/>
          <p:nvPr/>
        </p:nvSpPr>
        <p:spPr>
          <a:xfrm>
            <a:off x="6426206" y="2633362"/>
            <a:ext cx="61337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Ly108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42C07C1-474B-456D-81E9-40E148DD8F17}"/>
              </a:ext>
            </a:extLst>
          </p:cNvPr>
          <p:cNvCxnSpPr/>
          <p:nvPr/>
        </p:nvCxnSpPr>
        <p:spPr>
          <a:xfrm>
            <a:off x="7600182" y="2775406"/>
            <a:ext cx="10684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3C63721-3332-4A1B-8B78-915EC9581246}"/>
              </a:ext>
            </a:extLst>
          </p:cNvPr>
          <p:cNvSpPr txBox="1"/>
          <p:nvPr/>
        </p:nvSpPr>
        <p:spPr>
          <a:xfrm>
            <a:off x="7540852" y="2636906"/>
            <a:ext cx="66075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CD319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B420DC5-AEC4-4A29-99CF-02727DDECC71}"/>
              </a:ext>
            </a:extLst>
          </p:cNvPr>
          <p:cNvCxnSpPr>
            <a:cxnSpLocks/>
          </p:cNvCxnSpPr>
          <p:nvPr/>
        </p:nvCxnSpPr>
        <p:spPr>
          <a:xfrm rot="16200000">
            <a:off x="-1720" y="1939119"/>
            <a:ext cx="10684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E85B29A-9430-46FC-8866-D79CE0FDCD2B}"/>
              </a:ext>
            </a:extLst>
          </p:cNvPr>
          <p:cNvSpPr txBox="1"/>
          <p:nvPr/>
        </p:nvSpPr>
        <p:spPr>
          <a:xfrm rot="16200000">
            <a:off x="193327" y="2119591"/>
            <a:ext cx="66236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% Max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CAF7E50-4F62-481B-AD78-6B0F4D5FA601}"/>
              </a:ext>
            </a:extLst>
          </p:cNvPr>
          <p:cNvSpPr txBox="1"/>
          <p:nvPr/>
        </p:nvSpPr>
        <p:spPr>
          <a:xfrm>
            <a:off x="988827" y="298157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Slamf1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B5903A-8087-49CC-9A2B-51064AA75535}"/>
              </a:ext>
            </a:extLst>
          </p:cNvPr>
          <p:cNvSpPr txBox="1"/>
          <p:nvPr/>
        </p:nvSpPr>
        <p:spPr>
          <a:xfrm>
            <a:off x="2124740" y="296386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Slamf2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0CE696-58E4-4346-8589-7A3A585824F3}"/>
              </a:ext>
            </a:extLst>
          </p:cNvPr>
          <p:cNvSpPr txBox="1"/>
          <p:nvPr/>
        </p:nvSpPr>
        <p:spPr>
          <a:xfrm>
            <a:off x="3237452" y="300405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Slamf3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62F800C-3853-4D97-8DAC-99FE25668B91}"/>
              </a:ext>
            </a:extLst>
          </p:cNvPr>
          <p:cNvSpPr txBox="1"/>
          <p:nvPr/>
        </p:nvSpPr>
        <p:spPr>
          <a:xfrm>
            <a:off x="4373365" y="298634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Slamf4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5819D3-DB7B-4435-BEE9-B7F38DAF8ECC}"/>
              </a:ext>
            </a:extLst>
          </p:cNvPr>
          <p:cNvSpPr txBox="1"/>
          <p:nvPr/>
        </p:nvSpPr>
        <p:spPr>
          <a:xfrm>
            <a:off x="5499756" y="296386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Slamf5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FEA9EC-AD04-4196-B4C1-7AE9653ADF91}"/>
              </a:ext>
            </a:extLst>
          </p:cNvPr>
          <p:cNvSpPr txBox="1"/>
          <p:nvPr/>
        </p:nvSpPr>
        <p:spPr>
          <a:xfrm>
            <a:off x="6635669" y="294615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Slamf6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BEC48D-43DC-4E17-A731-9D2F3E9C9309}"/>
              </a:ext>
            </a:extLst>
          </p:cNvPr>
          <p:cNvSpPr txBox="1"/>
          <p:nvPr/>
        </p:nvSpPr>
        <p:spPr>
          <a:xfrm>
            <a:off x="7748381" y="298634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Slamf7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8AD1ACB-BE25-454F-B1E2-1EC38928AF93}"/>
              </a:ext>
            </a:extLst>
          </p:cNvPr>
          <p:cNvSpPr txBox="1"/>
          <p:nvPr/>
        </p:nvSpPr>
        <p:spPr>
          <a:xfrm>
            <a:off x="8708989" y="870408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Non-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Tfh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cells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B6B7335-E41D-46AF-9F1B-DE261D0AEB41}"/>
              </a:ext>
            </a:extLst>
          </p:cNvPr>
          <p:cNvSpPr txBox="1"/>
          <p:nvPr/>
        </p:nvSpPr>
        <p:spPr>
          <a:xfrm>
            <a:off x="8708989" y="1870619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Tfh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cells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F600221-4A00-4055-96EF-3C2984E29659}"/>
              </a:ext>
            </a:extLst>
          </p:cNvPr>
          <p:cNvSpPr/>
          <p:nvPr/>
        </p:nvSpPr>
        <p:spPr>
          <a:xfrm>
            <a:off x="10131509" y="2145887"/>
            <a:ext cx="398100" cy="1228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C016CA1-AED8-4AD2-BBAD-3A8C239D3121}"/>
              </a:ext>
            </a:extLst>
          </p:cNvPr>
          <p:cNvSpPr txBox="1"/>
          <p:nvPr/>
        </p:nvSpPr>
        <p:spPr>
          <a:xfrm>
            <a:off x="10534772" y="206705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B6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D11FCD3-32D5-4CB5-A884-F5987F303104}"/>
              </a:ext>
            </a:extLst>
          </p:cNvPr>
          <p:cNvSpPr/>
          <p:nvPr/>
        </p:nvSpPr>
        <p:spPr>
          <a:xfrm>
            <a:off x="10142290" y="2391109"/>
            <a:ext cx="398100" cy="1228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3613DC9-0A12-4390-AB36-8CD579813B08}"/>
              </a:ext>
            </a:extLst>
          </p:cNvPr>
          <p:cNvSpPr txBox="1"/>
          <p:nvPr/>
        </p:nvSpPr>
        <p:spPr>
          <a:xfrm>
            <a:off x="10545553" y="2312272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TC</a:t>
            </a:r>
          </a:p>
        </p:txBody>
      </p:sp>
    </p:spTree>
    <p:extLst>
      <p:ext uri="{BB962C8B-B14F-4D97-AF65-F5344CB8AC3E}">
        <p14:creationId xmlns:p14="http://schemas.microsoft.com/office/powerpoint/2010/main" val="4074838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22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Choi,Seung-Chul</dc:creator>
  <cp:lastModifiedBy>Choi,Seung-Chul</cp:lastModifiedBy>
  <cp:revision>7</cp:revision>
  <dcterms:created xsi:type="dcterms:W3CDTF">2020-09-07T18:16:58Z</dcterms:created>
  <dcterms:modified xsi:type="dcterms:W3CDTF">2021-08-27T17:04:45Z</dcterms:modified>
</cp:coreProperties>
</file>